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  <p:sldMasterId id="2147484190" r:id="rId2"/>
  </p:sldMasterIdLst>
  <p:sldIdLst>
    <p:sldId id="256" r:id="rId3"/>
    <p:sldId id="259" r:id="rId4"/>
    <p:sldId id="260" r:id="rId5"/>
    <p:sldId id="258" r:id="rId6"/>
    <p:sldId id="261" r:id="rId7"/>
    <p:sldId id="266" r:id="rId8"/>
    <p:sldId id="267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88" r:id="rId19"/>
    <p:sldId id="278" r:id="rId20"/>
    <p:sldId id="284" r:id="rId21"/>
    <p:sldId id="279" r:id="rId22"/>
    <p:sldId id="280" r:id="rId23"/>
    <p:sldId id="281" r:id="rId24"/>
    <p:sldId id="282" r:id="rId25"/>
    <p:sldId id="307" r:id="rId26"/>
    <p:sldId id="283" r:id="rId27"/>
    <p:sldId id="285" r:id="rId28"/>
    <p:sldId id="286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4" r:id="rId45"/>
    <p:sldId id="306" r:id="rId46"/>
    <p:sldId id="308" r:id="rId47"/>
    <p:sldId id="309" r:id="rId48"/>
    <p:sldId id="310" r:id="rId49"/>
    <p:sldId id="311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3" r:id="rId60"/>
    <p:sldId id="322" r:id="rId61"/>
    <p:sldId id="326" r:id="rId62"/>
    <p:sldId id="325" r:id="rId63"/>
    <p:sldId id="32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A6F702-720C-4D4F-B920-0C3723F81161}" v="190" dt="2020-12-10T18:46:20.816"/>
    <p1510:client id="{DD095F81-15F8-4327-B23D-1D4FA6EA7576}" v="155" dt="2020-12-10T19:53:41.219"/>
    <p1510:client id="{F7E10320-7B72-4EF8-AD2E-0386BC88E635}" v="7" dt="2020-12-10T18:57:17.5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9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ll Kirato" userId="00fe8cf2f9121d09" providerId="Windows Live" clId="Web-{47A6F702-720C-4D4F-B920-0C3723F81161}"/>
    <pc:docChg chg="addSld delSld modSld addMainMaster delMainMaster">
      <pc:chgData name="Bell Kirato" userId="00fe8cf2f9121d09" providerId="Windows Live" clId="Web-{47A6F702-720C-4D4F-B920-0C3723F81161}" dt="2020-12-10T18:46:20.816" v="193"/>
      <pc:docMkLst>
        <pc:docMk/>
      </pc:docMkLst>
      <pc:sldChg chg="addSp delSp modSp del mod setBg setClrOvrMap">
        <pc:chgData name="Bell Kirato" userId="00fe8cf2f9121d09" providerId="Windows Live" clId="Web-{47A6F702-720C-4D4F-B920-0C3723F81161}" dt="2020-12-10T18:43:50.315" v="20"/>
        <pc:sldMkLst>
          <pc:docMk/>
          <pc:sldMk cId="109857222" sldId="256"/>
        </pc:sldMkLst>
        <pc:spChg chg="del">
          <ac:chgData name="Bell Kirato" userId="00fe8cf2f9121d09" providerId="Windows Live" clId="Web-{47A6F702-720C-4D4F-B920-0C3723F81161}" dt="2020-12-10T18:40:49.799" v="1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Bell Kirato" userId="00fe8cf2f9121d09" providerId="Windows Live" clId="Web-{47A6F702-720C-4D4F-B920-0C3723F81161}" dt="2020-12-10T18:40:47.908" v="0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Bell Kirato" userId="00fe8cf2f9121d09" providerId="Windows Live" clId="Web-{47A6F702-720C-4D4F-B920-0C3723F81161}" dt="2020-12-10T18:43:33.284" v="17"/>
          <ac:spMkLst>
            <pc:docMk/>
            <pc:sldMk cId="109857222" sldId="256"/>
            <ac:spMk id="6" creationId="{42A4FC2C-047E-45A5-965D-8E1E3BF09BC6}"/>
          </ac:spMkLst>
        </pc:spChg>
        <pc:spChg chg="add del mod">
          <ac:chgData name="Bell Kirato" userId="00fe8cf2f9121d09" providerId="Windows Live" clId="Web-{47A6F702-720C-4D4F-B920-0C3723F81161}" dt="2020-12-10T18:43:03.846" v="12"/>
          <ac:spMkLst>
            <pc:docMk/>
            <pc:sldMk cId="109857222" sldId="256"/>
            <ac:spMk id="7" creationId="{9E11E564-A1FE-4209-B8F2-5D2D3AD1FCD2}"/>
          </ac:spMkLst>
        </pc:spChg>
        <pc:spChg chg="add del">
          <ac:chgData name="Bell Kirato" userId="00fe8cf2f9121d09" providerId="Windows Live" clId="Web-{47A6F702-720C-4D4F-B920-0C3723F81161}" dt="2020-12-10T18:42:30.612" v="4"/>
          <ac:spMkLst>
            <pc:docMk/>
            <pc:sldMk cId="109857222" sldId="256"/>
            <ac:spMk id="9" creationId="{42A4FC2C-047E-45A5-965D-8E1E3BF09BC6}"/>
          </ac:spMkLst>
        </pc:spChg>
        <pc:spChg chg="add del">
          <ac:chgData name="Bell Kirato" userId="00fe8cf2f9121d09" providerId="Windows Live" clId="Web-{47A6F702-720C-4D4F-B920-0C3723F81161}" dt="2020-12-10T18:43:48.003" v="19"/>
          <ac:spMkLst>
            <pc:docMk/>
            <pc:sldMk cId="109857222" sldId="256"/>
            <ac:spMk id="10" creationId="{5C1FD6D2-9B2C-4E0C-A329-8365CAF5E36E}"/>
          </ac:spMkLst>
        </pc:spChg>
        <pc:spChg chg="add del">
          <ac:chgData name="Bell Kirato" userId="00fe8cf2f9121d09" providerId="Windows Live" clId="Web-{47A6F702-720C-4D4F-B920-0C3723F81161}" dt="2020-12-10T18:43:33.237" v="16"/>
          <ac:spMkLst>
            <pc:docMk/>
            <pc:sldMk cId="109857222" sldId="256"/>
            <ac:spMk id="11" creationId="{42A4FC2C-047E-45A5-965D-8E1E3BF09BC6}"/>
          </ac:spMkLst>
        </pc:spChg>
        <pc:grpChg chg="add">
          <ac:chgData name="Bell Kirato" userId="00fe8cf2f9121d09" providerId="Windows Live" clId="Web-{47A6F702-720C-4D4F-B920-0C3723F81161}" dt="2020-12-10T18:43:33.284" v="17"/>
          <ac:grpSpMkLst>
            <pc:docMk/>
            <pc:sldMk cId="109857222" sldId="256"/>
            <ac:grpSpMk id="8" creationId="{63737881-458F-40AD-B72B-B57D267DC423}"/>
          </ac:grpSpMkLst>
        </pc:grpChg>
        <pc:picChg chg="add del mod">
          <ac:chgData name="Bell Kirato" userId="00fe8cf2f9121d09" providerId="Windows Live" clId="Web-{47A6F702-720C-4D4F-B920-0C3723F81161}" dt="2020-12-10T18:43:14.425" v="13"/>
          <ac:picMkLst>
            <pc:docMk/>
            <pc:sldMk cId="109857222" sldId="256"/>
            <ac:picMk id="4" creationId="{E91DD5B0-E0BD-457F-9C8E-461A9FBF3352}"/>
          </ac:picMkLst>
        </pc:picChg>
        <pc:picChg chg="add mod">
          <ac:chgData name="Bell Kirato" userId="00fe8cf2f9121d09" providerId="Windows Live" clId="Web-{47A6F702-720C-4D4F-B920-0C3723F81161}" dt="2020-12-10T18:43:33.284" v="17"/>
          <ac:picMkLst>
            <pc:docMk/>
            <pc:sldMk cId="109857222" sldId="256"/>
            <ac:picMk id="5" creationId="{F8878F69-E0E9-4545-91F8-ED7394520ADB}"/>
          </ac:picMkLst>
        </pc:picChg>
      </pc:sldChg>
      <pc:sldChg chg="addSp delSp modSp new mod setBg modClrScheme chgLayout">
        <pc:chgData name="Bell Kirato" userId="00fe8cf2f9121d09" providerId="Windows Live" clId="Web-{47A6F702-720C-4D4F-B920-0C3723F81161}" dt="2020-12-10T18:46:20.816" v="193"/>
        <pc:sldMkLst>
          <pc:docMk/>
          <pc:sldMk cId="1306707933" sldId="256"/>
        </pc:sldMkLst>
        <pc:spChg chg="del mod">
          <ac:chgData name="Bell Kirato" userId="00fe8cf2f9121d09" providerId="Windows Live" clId="Web-{47A6F702-720C-4D4F-B920-0C3723F81161}" dt="2020-12-10T18:44:06.581" v="30"/>
          <ac:spMkLst>
            <pc:docMk/>
            <pc:sldMk cId="1306707933" sldId="256"/>
            <ac:spMk id="2" creationId="{0B99CC15-EFD9-4386-AC93-1B725181ACDF}"/>
          </ac:spMkLst>
        </pc:spChg>
        <pc:spChg chg="del">
          <ac:chgData name="Bell Kirato" userId="00fe8cf2f9121d09" providerId="Windows Live" clId="Web-{47A6F702-720C-4D4F-B920-0C3723F81161}" dt="2020-12-10T18:44:07.925" v="31"/>
          <ac:spMkLst>
            <pc:docMk/>
            <pc:sldMk cId="1306707933" sldId="256"/>
            <ac:spMk id="3" creationId="{5262E8D2-F45C-46D3-833D-8B8DD8130751}"/>
          </ac:spMkLst>
        </pc:spChg>
        <pc:spChg chg="add del mod">
          <ac:chgData name="Bell Kirato" userId="00fe8cf2f9121d09" providerId="Windows Live" clId="Web-{47A6F702-720C-4D4F-B920-0C3723F81161}" dt="2020-12-10T18:46:20.816" v="193"/>
          <ac:spMkLst>
            <pc:docMk/>
            <pc:sldMk cId="1306707933" sldId="256"/>
            <ac:spMk id="5" creationId="{C94E85CE-D85F-4A21-905A-E659CCD77A10}"/>
          </ac:spMkLst>
        </pc:spChg>
        <pc:spChg chg="add">
          <ac:chgData name="Bell Kirato" userId="00fe8cf2f9121d09" providerId="Windows Live" clId="Web-{47A6F702-720C-4D4F-B920-0C3723F81161}" dt="2020-12-10T18:44:11.206" v="32"/>
          <ac:spMkLst>
            <pc:docMk/>
            <pc:sldMk cId="1306707933" sldId="256"/>
            <ac:spMk id="9" creationId="{9B37791B-B040-4694-BFDC-8DD132D86E8E}"/>
          </ac:spMkLst>
        </pc:spChg>
        <pc:grpChg chg="add">
          <ac:chgData name="Bell Kirato" userId="00fe8cf2f9121d09" providerId="Windows Live" clId="Web-{47A6F702-720C-4D4F-B920-0C3723F81161}" dt="2020-12-10T18:44:11.206" v="32"/>
          <ac:grpSpMkLst>
            <pc:docMk/>
            <pc:sldMk cId="1306707933" sldId="256"/>
            <ac:grpSpMk id="11" creationId="{564DEED3-BC52-4F15-8426-D33275CB0111}"/>
          </ac:grpSpMkLst>
        </pc:grpChg>
        <pc:picChg chg="add mod">
          <ac:chgData name="Bell Kirato" userId="00fe8cf2f9121d09" providerId="Windows Live" clId="Web-{47A6F702-720C-4D4F-B920-0C3723F81161}" dt="2020-12-10T18:44:11.206" v="32"/>
          <ac:picMkLst>
            <pc:docMk/>
            <pc:sldMk cId="1306707933" sldId="256"/>
            <ac:picMk id="4" creationId="{DF334CB5-2756-4E8A-B57C-036207EFC77F}"/>
          </ac:picMkLst>
        </pc:picChg>
      </pc:sldChg>
      <pc:sldMasterChg chg="del delSldLayout">
        <pc:chgData name="Bell Kirato" userId="00fe8cf2f9121d09" providerId="Windows Live" clId="Web-{47A6F702-720C-4D4F-B920-0C3723F81161}" dt="2020-12-10T18:44:11.206" v="32"/>
        <pc:sldMasterMkLst>
          <pc:docMk/>
          <pc:sldMasterMk cId="2460954070" sldId="2147483660"/>
        </pc:sldMasterMkLst>
        <pc:sldLayoutChg chg="del">
          <pc:chgData name="Bell Kirato" userId="00fe8cf2f9121d09" providerId="Windows Live" clId="Web-{47A6F702-720C-4D4F-B920-0C3723F81161}" dt="2020-12-10T18:44:11.206" v="32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Bell Kirato" userId="00fe8cf2f9121d09" providerId="Windows Live" clId="Web-{47A6F702-720C-4D4F-B920-0C3723F81161}" dt="2020-12-10T18:44:11.206" v="32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Bell Kirato" userId="00fe8cf2f9121d09" providerId="Windows Live" clId="Web-{47A6F702-720C-4D4F-B920-0C3723F81161}" dt="2020-12-10T18:44:11.206" v="32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Bell Kirato" userId="00fe8cf2f9121d09" providerId="Windows Live" clId="Web-{47A6F702-720C-4D4F-B920-0C3723F81161}" dt="2020-12-10T18:44:11.206" v="32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Bell Kirato" userId="00fe8cf2f9121d09" providerId="Windows Live" clId="Web-{47A6F702-720C-4D4F-B920-0C3723F81161}" dt="2020-12-10T18:44:11.206" v="32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Bell Kirato" userId="00fe8cf2f9121d09" providerId="Windows Live" clId="Web-{47A6F702-720C-4D4F-B920-0C3723F81161}" dt="2020-12-10T18:44:11.206" v="32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Bell Kirato" userId="00fe8cf2f9121d09" providerId="Windows Live" clId="Web-{47A6F702-720C-4D4F-B920-0C3723F81161}" dt="2020-12-10T18:44:11.206" v="32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Bell Kirato" userId="00fe8cf2f9121d09" providerId="Windows Live" clId="Web-{47A6F702-720C-4D4F-B920-0C3723F81161}" dt="2020-12-10T18:44:11.206" v="32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Bell Kirato" userId="00fe8cf2f9121d09" providerId="Windows Live" clId="Web-{47A6F702-720C-4D4F-B920-0C3723F81161}" dt="2020-12-10T18:44:11.206" v="32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Bell Kirato" userId="00fe8cf2f9121d09" providerId="Windows Live" clId="Web-{47A6F702-720C-4D4F-B920-0C3723F81161}" dt="2020-12-10T18:44:11.206" v="32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Bell Kirato" userId="00fe8cf2f9121d09" providerId="Windows Live" clId="Web-{47A6F702-720C-4D4F-B920-0C3723F81161}" dt="2020-12-10T18:44:11.206" v="32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Bell Kirato" userId="00fe8cf2f9121d09" providerId="Windows Live" clId="Web-{47A6F702-720C-4D4F-B920-0C3723F81161}" dt="2020-12-10T18:44:11.206" v="32"/>
        <pc:sldMasterMkLst>
          <pc:docMk/>
          <pc:sldMasterMk cId="2876721997" sldId="2147483750"/>
        </pc:sldMasterMkLst>
        <pc:sldLayoutChg chg="add">
          <pc:chgData name="Bell Kirato" userId="00fe8cf2f9121d09" providerId="Windows Live" clId="Web-{47A6F702-720C-4D4F-B920-0C3723F81161}" dt="2020-12-10T18:44:11.206" v="32"/>
          <pc:sldLayoutMkLst>
            <pc:docMk/>
            <pc:sldMasterMk cId="2876721997" sldId="2147483750"/>
            <pc:sldLayoutMk cId="2008659070" sldId="2147483739"/>
          </pc:sldLayoutMkLst>
        </pc:sldLayoutChg>
        <pc:sldLayoutChg chg="add">
          <pc:chgData name="Bell Kirato" userId="00fe8cf2f9121d09" providerId="Windows Live" clId="Web-{47A6F702-720C-4D4F-B920-0C3723F81161}" dt="2020-12-10T18:44:11.206" v="32"/>
          <pc:sldLayoutMkLst>
            <pc:docMk/>
            <pc:sldMasterMk cId="2876721997" sldId="2147483750"/>
            <pc:sldLayoutMk cId="2153523725" sldId="2147483740"/>
          </pc:sldLayoutMkLst>
        </pc:sldLayoutChg>
        <pc:sldLayoutChg chg="add">
          <pc:chgData name="Bell Kirato" userId="00fe8cf2f9121d09" providerId="Windows Live" clId="Web-{47A6F702-720C-4D4F-B920-0C3723F81161}" dt="2020-12-10T18:44:11.206" v="32"/>
          <pc:sldLayoutMkLst>
            <pc:docMk/>
            <pc:sldMasterMk cId="2876721997" sldId="2147483750"/>
            <pc:sldLayoutMk cId="3646023480" sldId="2147483741"/>
          </pc:sldLayoutMkLst>
        </pc:sldLayoutChg>
        <pc:sldLayoutChg chg="add">
          <pc:chgData name="Bell Kirato" userId="00fe8cf2f9121d09" providerId="Windows Live" clId="Web-{47A6F702-720C-4D4F-B920-0C3723F81161}" dt="2020-12-10T18:44:11.206" v="32"/>
          <pc:sldLayoutMkLst>
            <pc:docMk/>
            <pc:sldMasterMk cId="2876721997" sldId="2147483750"/>
            <pc:sldLayoutMk cId="1488831284" sldId="2147483742"/>
          </pc:sldLayoutMkLst>
        </pc:sldLayoutChg>
        <pc:sldLayoutChg chg="add">
          <pc:chgData name="Bell Kirato" userId="00fe8cf2f9121d09" providerId="Windows Live" clId="Web-{47A6F702-720C-4D4F-B920-0C3723F81161}" dt="2020-12-10T18:44:11.206" v="32"/>
          <pc:sldLayoutMkLst>
            <pc:docMk/>
            <pc:sldMasterMk cId="2876721997" sldId="2147483750"/>
            <pc:sldLayoutMk cId="3258589661" sldId="2147483743"/>
          </pc:sldLayoutMkLst>
        </pc:sldLayoutChg>
        <pc:sldLayoutChg chg="add">
          <pc:chgData name="Bell Kirato" userId="00fe8cf2f9121d09" providerId="Windows Live" clId="Web-{47A6F702-720C-4D4F-B920-0C3723F81161}" dt="2020-12-10T18:44:11.206" v="32"/>
          <pc:sldLayoutMkLst>
            <pc:docMk/>
            <pc:sldMasterMk cId="2876721997" sldId="2147483750"/>
            <pc:sldLayoutMk cId="1854122286" sldId="2147483744"/>
          </pc:sldLayoutMkLst>
        </pc:sldLayoutChg>
        <pc:sldLayoutChg chg="add">
          <pc:chgData name="Bell Kirato" userId="00fe8cf2f9121d09" providerId="Windows Live" clId="Web-{47A6F702-720C-4D4F-B920-0C3723F81161}" dt="2020-12-10T18:44:11.206" v="32"/>
          <pc:sldLayoutMkLst>
            <pc:docMk/>
            <pc:sldMasterMk cId="2876721997" sldId="2147483750"/>
            <pc:sldLayoutMk cId="2178973146" sldId="2147483745"/>
          </pc:sldLayoutMkLst>
        </pc:sldLayoutChg>
        <pc:sldLayoutChg chg="add">
          <pc:chgData name="Bell Kirato" userId="00fe8cf2f9121d09" providerId="Windows Live" clId="Web-{47A6F702-720C-4D4F-B920-0C3723F81161}" dt="2020-12-10T18:44:11.206" v="32"/>
          <pc:sldLayoutMkLst>
            <pc:docMk/>
            <pc:sldMasterMk cId="2876721997" sldId="2147483750"/>
            <pc:sldLayoutMk cId="2930855642" sldId="2147483746"/>
          </pc:sldLayoutMkLst>
        </pc:sldLayoutChg>
        <pc:sldLayoutChg chg="add">
          <pc:chgData name="Bell Kirato" userId="00fe8cf2f9121d09" providerId="Windows Live" clId="Web-{47A6F702-720C-4D4F-B920-0C3723F81161}" dt="2020-12-10T18:44:11.206" v="32"/>
          <pc:sldLayoutMkLst>
            <pc:docMk/>
            <pc:sldMasterMk cId="2876721997" sldId="2147483750"/>
            <pc:sldLayoutMk cId="158752705" sldId="2147483747"/>
          </pc:sldLayoutMkLst>
        </pc:sldLayoutChg>
        <pc:sldLayoutChg chg="add">
          <pc:chgData name="Bell Kirato" userId="00fe8cf2f9121d09" providerId="Windows Live" clId="Web-{47A6F702-720C-4D4F-B920-0C3723F81161}" dt="2020-12-10T18:44:11.206" v="32"/>
          <pc:sldLayoutMkLst>
            <pc:docMk/>
            <pc:sldMasterMk cId="2876721997" sldId="2147483750"/>
            <pc:sldLayoutMk cId="3832364266" sldId="2147483748"/>
          </pc:sldLayoutMkLst>
        </pc:sldLayoutChg>
        <pc:sldLayoutChg chg="add">
          <pc:chgData name="Bell Kirato" userId="00fe8cf2f9121d09" providerId="Windows Live" clId="Web-{47A6F702-720C-4D4F-B920-0C3723F81161}" dt="2020-12-10T18:44:11.206" v="32"/>
          <pc:sldLayoutMkLst>
            <pc:docMk/>
            <pc:sldMasterMk cId="2876721997" sldId="2147483750"/>
            <pc:sldLayoutMk cId="1274328013" sldId="2147483749"/>
          </pc:sldLayoutMkLst>
        </pc:sldLayoutChg>
      </pc:sldMasterChg>
    </pc:docChg>
  </pc:docChgLst>
  <pc:docChgLst>
    <pc:chgData name="Bell Kirato" userId="00fe8cf2f9121d09" providerId="Windows Live" clId="Web-{F7E10320-7B72-4EF8-AD2E-0386BC88E635}"/>
    <pc:docChg chg="addSld delSld modSld addMainMaster">
      <pc:chgData name="Bell Kirato" userId="00fe8cf2f9121d09" providerId="Windows Live" clId="Web-{F7E10320-7B72-4EF8-AD2E-0386BC88E635}" dt="2020-12-10T18:57:17.543" v="6"/>
      <pc:docMkLst>
        <pc:docMk/>
      </pc:docMkLst>
      <pc:sldChg chg="delSp add">
        <pc:chgData name="Bell Kirato" userId="00fe8cf2f9121d09" providerId="Windows Live" clId="Web-{F7E10320-7B72-4EF8-AD2E-0386BC88E635}" dt="2020-12-10T18:57:17.543" v="6"/>
        <pc:sldMkLst>
          <pc:docMk/>
          <pc:sldMk cId="2321399528" sldId="257"/>
        </pc:sldMkLst>
        <pc:spChg chg="del">
          <ac:chgData name="Bell Kirato" userId="00fe8cf2f9121d09" providerId="Windows Live" clId="Web-{F7E10320-7B72-4EF8-AD2E-0386BC88E635}" dt="2020-12-10T18:57:16.637" v="5"/>
          <ac:spMkLst>
            <pc:docMk/>
            <pc:sldMk cId="2321399528" sldId="257"/>
            <ac:spMk id="2" creationId="{C3AC94D7-F982-41F9-8369-21EFE2369706}"/>
          </ac:spMkLst>
        </pc:spChg>
        <pc:spChg chg="del">
          <ac:chgData name="Bell Kirato" userId="00fe8cf2f9121d09" providerId="Windows Live" clId="Web-{F7E10320-7B72-4EF8-AD2E-0386BC88E635}" dt="2020-12-10T18:57:17.543" v="6"/>
          <ac:spMkLst>
            <pc:docMk/>
            <pc:sldMk cId="2321399528" sldId="257"/>
            <ac:spMk id="3" creationId="{AEE3ABAB-F590-4651-8CAB-EF4519AC215B}"/>
          </ac:spMkLst>
        </pc:spChg>
      </pc:sldChg>
      <pc:sldChg chg="new del">
        <pc:chgData name="Bell Kirato" userId="00fe8cf2f9121d09" providerId="Windows Live" clId="Web-{F7E10320-7B72-4EF8-AD2E-0386BC88E635}" dt="2020-12-10T18:56:38.793" v="1"/>
        <pc:sldMkLst>
          <pc:docMk/>
          <pc:sldMk cId="2849739115" sldId="257"/>
        </pc:sldMkLst>
      </pc:sldChg>
      <pc:sldChg chg="new del">
        <pc:chgData name="Bell Kirato" userId="00fe8cf2f9121d09" providerId="Windows Live" clId="Web-{F7E10320-7B72-4EF8-AD2E-0386BC88E635}" dt="2020-12-10T18:56:54.325" v="3"/>
        <pc:sldMkLst>
          <pc:docMk/>
          <pc:sldMk cId="3928209696" sldId="257"/>
        </pc:sldMkLst>
      </pc:sldChg>
      <pc:sldMasterChg chg="add addSldLayout">
        <pc:chgData name="Bell Kirato" userId="00fe8cf2f9121d09" providerId="Windows Live" clId="Web-{F7E10320-7B72-4EF8-AD2E-0386BC88E635}" dt="2020-12-10T18:57:12.247" v="4"/>
        <pc:sldMasterMkLst>
          <pc:docMk/>
          <pc:sldMasterMk cId="3638902559" sldId="2147484190"/>
        </pc:sldMasterMkLst>
        <pc:sldLayoutChg chg="add">
          <pc:chgData name="Bell Kirato" userId="00fe8cf2f9121d09" providerId="Windows Live" clId="Web-{F7E10320-7B72-4EF8-AD2E-0386BC88E635}" dt="2020-12-10T18:57:12.247" v="4"/>
          <pc:sldLayoutMkLst>
            <pc:docMk/>
            <pc:sldMasterMk cId="3638902559" sldId="2147484190"/>
            <pc:sldLayoutMk cId="40824745" sldId="2147484191"/>
          </pc:sldLayoutMkLst>
        </pc:sldLayoutChg>
        <pc:sldLayoutChg chg="add">
          <pc:chgData name="Bell Kirato" userId="00fe8cf2f9121d09" providerId="Windows Live" clId="Web-{F7E10320-7B72-4EF8-AD2E-0386BC88E635}" dt="2020-12-10T18:57:12.247" v="4"/>
          <pc:sldLayoutMkLst>
            <pc:docMk/>
            <pc:sldMasterMk cId="3638902559" sldId="2147484190"/>
            <pc:sldLayoutMk cId="2136527182" sldId="2147484192"/>
          </pc:sldLayoutMkLst>
        </pc:sldLayoutChg>
        <pc:sldLayoutChg chg="add">
          <pc:chgData name="Bell Kirato" userId="00fe8cf2f9121d09" providerId="Windows Live" clId="Web-{F7E10320-7B72-4EF8-AD2E-0386BC88E635}" dt="2020-12-10T18:57:12.247" v="4"/>
          <pc:sldLayoutMkLst>
            <pc:docMk/>
            <pc:sldMasterMk cId="3638902559" sldId="2147484190"/>
            <pc:sldLayoutMk cId="3131322462" sldId="2147484193"/>
          </pc:sldLayoutMkLst>
        </pc:sldLayoutChg>
        <pc:sldLayoutChg chg="add">
          <pc:chgData name="Bell Kirato" userId="00fe8cf2f9121d09" providerId="Windows Live" clId="Web-{F7E10320-7B72-4EF8-AD2E-0386BC88E635}" dt="2020-12-10T18:57:12.247" v="4"/>
          <pc:sldLayoutMkLst>
            <pc:docMk/>
            <pc:sldMasterMk cId="3638902559" sldId="2147484190"/>
            <pc:sldLayoutMk cId="2351488617" sldId="2147484194"/>
          </pc:sldLayoutMkLst>
        </pc:sldLayoutChg>
        <pc:sldLayoutChg chg="add">
          <pc:chgData name="Bell Kirato" userId="00fe8cf2f9121d09" providerId="Windows Live" clId="Web-{F7E10320-7B72-4EF8-AD2E-0386BC88E635}" dt="2020-12-10T18:57:12.247" v="4"/>
          <pc:sldLayoutMkLst>
            <pc:docMk/>
            <pc:sldMasterMk cId="3638902559" sldId="2147484190"/>
            <pc:sldLayoutMk cId="4237857091" sldId="2147484195"/>
          </pc:sldLayoutMkLst>
        </pc:sldLayoutChg>
        <pc:sldLayoutChg chg="add">
          <pc:chgData name="Bell Kirato" userId="00fe8cf2f9121d09" providerId="Windows Live" clId="Web-{F7E10320-7B72-4EF8-AD2E-0386BC88E635}" dt="2020-12-10T18:57:12.247" v="4"/>
          <pc:sldLayoutMkLst>
            <pc:docMk/>
            <pc:sldMasterMk cId="3638902559" sldId="2147484190"/>
            <pc:sldLayoutMk cId="3045477634" sldId="2147484196"/>
          </pc:sldLayoutMkLst>
        </pc:sldLayoutChg>
        <pc:sldLayoutChg chg="add">
          <pc:chgData name="Bell Kirato" userId="00fe8cf2f9121d09" providerId="Windows Live" clId="Web-{F7E10320-7B72-4EF8-AD2E-0386BC88E635}" dt="2020-12-10T18:57:12.247" v="4"/>
          <pc:sldLayoutMkLst>
            <pc:docMk/>
            <pc:sldMasterMk cId="3638902559" sldId="2147484190"/>
            <pc:sldLayoutMk cId="1652692852" sldId="2147484197"/>
          </pc:sldLayoutMkLst>
        </pc:sldLayoutChg>
        <pc:sldLayoutChg chg="add">
          <pc:chgData name="Bell Kirato" userId="00fe8cf2f9121d09" providerId="Windows Live" clId="Web-{F7E10320-7B72-4EF8-AD2E-0386BC88E635}" dt="2020-12-10T18:57:12.247" v="4"/>
          <pc:sldLayoutMkLst>
            <pc:docMk/>
            <pc:sldMasterMk cId="3638902559" sldId="2147484190"/>
            <pc:sldLayoutMk cId="2201137927" sldId="2147484198"/>
          </pc:sldLayoutMkLst>
        </pc:sldLayoutChg>
        <pc:sldLayoutChg chg="add">
          <pc:chgData name="Bell Kirato" userId="00fe8cf2f9121d09" providerId="Windows Live" clId="Web-{F7E10320-7B72-4EF8-AD2E-0386BC88E635}" dt="2020-12-10T18:57:12.247" v="4"/>
          <pc:sldLayoutMkLst>
            <pc:docMk/>
            <pc:sldMasterMk cId="3638902559" sldId="2147484190"/>
            <pc:sldLayoutMk cId="295501181" sldId="2147484199"/>
          </pc:sldLayoutMkLst>
        </pc:sldLayoutChg>
        <pc:sldLayoutChg chg="add">
          <pc:chgData name="Bell Kirato" userId="00fe8cf2f9121d09" providerId="Windows Live" clId="Web-{F7E10320-7B72-4EF8-AD2E-0386BC88E635}" dt="2020-12-10T18:57:12.247" v="4"/>
          <pc:sldLayoutMkLst>
            <pc:docMk/>
            <pc:sldMasterMk cId="3638902559" sldId="2147484190"/>
            <pc:sldLayoutMk cId="41361257" sldId="2147484200"/>
          </pc:sldLayoutMkLst>
        </pc:sldLayoutChg>
        <pc:sldLayoutChg chg="add">
          <pc:chgData name="Bell Kirato" userId="00fe8cf2f9121d09" providerId="Windows Live" clId="Web-{F7E10320-7B72-4EF8-AD2E-0386BC88E635}" dt="2020-12-10T18:57:12.247" v="4"/>
          <pc:sldLayoutMkLst>
            <pc:docMk/>
            <pc:sldMasterMk cId="3638902559" sldId="2147484190"/>
            <pc:sldLayoutMk cId="1279896286" sldId="2147484201"/>
          </pc:sldLayoutMkLst>
        </pc:sldLayoutChg>
      </pc:sldMasterChg>
    </pc:docChg>
  </pc:docChgLst>
  <pc:docChgLst>
    <pc:chgData name="Bell Kirato" userId="00fe8cf2f9121d09" providerId="Windows Live" clId="Web-{DD095F81-15F8-4327-B23D-1D4FA6EA7576}"/>
    <pc:docChg chg="addSld delSld modSld">
      <pc:chgData name="Bell Kirato" userId="00fe8cf2f9121d09" providerId="Windows Live" clId="Web-{DD095F81-15F8-4327-B23D-1D4FA6EA7576}" dt="2020-12-10T19:53:41.219" v="211"/>
      <pc:docMkLst>
        <pc:docMk/>
      </pc:docMkLst>
      <pc:sldChg chg="addSp delSp modSp del mod setBg setClrOvrMap">
        <pc:chgData name="Bell Kirato" userId="00fe8cf2f9121d09" providerId="Windows Live" clId="Web-{DD095F81-15F8-4327-B23D-1D4FA6EA7576}" dt="2020-12-10T19:39:16.449" v="22"/>
        <pc:sldMkLst>
          <pc:docMk/>
          <pc:sldMk cId="382409061" sldId="262"/>
        </pc:sldMkLst>
        <pc:spChg chg="add del mod ord">
          <ac:chgData name="Bell Kirato" userId="00fe8cf2f9121d09" providerId="Windows Live" clId="Web-{DD095F81-15F8-4327-B23D-1D4FA6EA7576}" dt="2020-12-10T19:39:14.839" v="21"/>
          <ac:spMkLst>
            <pc:docMk/>
            <pc:sldMk cId="382409061" sldId="262"/>
            <ac:spMk id="2" creationId="{00000000-0000-0000-0000-000000000000}"/>
          </ac:spMkLst>
        </pc:spChg>
        <pc:spChg chg="add del">
          <ac:chgData name="Bell Kirato" userId="00fe8cf2f9121d09" providerId="Windows Live" clId="Web-{DD095F81-15F8-4327-B23D-1D4FA6EA7576}" dt="2020-12-10T19:39:01.996" v="18"/>
          <ac:spMkLst>
            <pc:docMk/>
            <pc:sldMk cId="382409061" sldId="262"/>
            <ac:spMk id="3" creationId="{00000000-0000-0000-0000-000000000000}"/>
          </ac:spMkLst>
        </pc:spChg>
        <pc:spChg chg="add del">
          <ac:chgData name="Bell Kirato" userId="00fe8cf2f9121d09" providerId="Windows Live" clId="Web-{DD095F81-15F8-4327-B23D-1D4FA6EA7576}" dt="2020-12-10T19:35:43.995" v="10"/>
          <ac:spMkLst>
            <pc:docMk/>
            <pc:sldMk cId="382409061" sldId="262"/>
            <ac:spMk id="7" creationId="{B670DBD5-770C-4383-9F54-5B86E86BD5BB}"/>
          </ac:spMkLst>
        </pc:spChg>
        <pc:spChg chg="add del">
          <ac:chgData name="Bell Kirato" userId="00fe8cf2f9121d09" providerId="Windows Live" clId="Web-{DD095F81-15F8-4327-B23D-1D4FA6EA7576}" dt="2020-12-10T19:35:46.542" v="12"/>
          <ac:spMkLst>
            <pc:docMk/>
            <pc:sldMk cId="382409061" sldId="262"/>
            <ac:spMk id="8" creationId="{2D2B266D-3625-4584-A5C3-7D3F672CFF30}"/>
          </ac:spMkLst>
        </pc:spChg>
        <pc:spChg chg="add del">
          <ac:chgData name="Bell Kirato" userId="00fe8cf2f9121d09" providerId="Windows Live" clId="Web-{DD095F81-15F8-4327-B23D-1D4FA6EA7576}" dt="2020-12-10T19:34:59.526" v="2"/>
          <ac:spMkLst>
            <pc:docMk/>
            <pc:sldMk cId="382409061" sldId="262"/>
            <ac:spMk id="9" creationId="{C1DD1A8A-57D5-4A81-AD04-532B043C5611}"/>
          </ac:spMkLst>
        </pc:spChg>
        <pc:spChg chg="add del">
          <ac:chgData name="Bell Kirato" userId="00fe8cf2f9121d09" providerId="Windows Live" clId="Web-{DD095F81-15F8-4327-B23D-1D4FA6EA7576}" dt="2020-12-10T19:35:41.589" v="8"/>
          <ac:spMkLst>
            <pc:docMk/>
            <pc:sldMk cId="382409061" sldId="262"/>
            <ac:spMk id="10" creationId="{42A4FC2C-047E-45A5-965D-8E1E3BF09BC6}"/>
          </ac:spMkLst>
        </pc:spChg>
        <pc:spChg chg="add del">
          <ac:chgData name="Bell Kirato" userId="00fe8cf2f9121d09" providerId="Windows Live" clId="Web-{DD095F81-15F8-4327-B23D-1D4FA6EA7576}" dt="2020-12-10T19:34:59.526" v="2"/>
          <ac:spMkLst>
            <pc:docMk/>
            <pc:sldMk cId="382409061" sldId="262"/>
            <ac:spMk id="11" creationId="{007891EC-4501-44ED-A8C8-B11B6DB767AB}"/>
          </ac:spMkLst>
        </pc:spChg>
        <pc:spChg chg="add del">
          <ac:chgData name="Bell Kirato" userId="00fe8cf2f9121d09" providerId="Windows Live" clId="Web-{DD095F81-15F8-4327-B23D-1D4FA6EA7576}" dt="2020-12-10T19:35:50.557" v="14"/>
          <ac:spMkLst>
            <pc:docMk/>
            <pc:sldMk cId="382409061" sldId="262"/>
            <ac:spMk id="12" creationId="{2E614F1C-2D93-42D0-B229-768199449923}"/>
          </ac:spMkLst>
        </pc:spChg>
        <pc:spChg chg="add del">
          <ac:chgData name="Bell Kirato" userId="00fe8cf2f9121d09" providerId="Windows Live" clId="Web-{DD095F81-15F8-4327-B23D-1D4FA6EA7576}" dt="2020-12-10T19:35:55.526" v="16"/>
          <ac:spMkLst>
            <pc:docMk/>
            <pc:sldMk cId="382409061" sldId="262"/>
            <ac:spMk id="13" creationId="{0671A8AE-40A1-4631-A6B8-581AFF065482}"/>
          </ac:spMkLst>
        </pc:spChg>
        <pc:spChg chg="add del">
          <ac:chgData name="Bell Kirato" userId="00fe8cf2f9121d09" providerId="Windows Live" clId="Web-{DD095F81-15F8-4327-B23D-1D4FA6EA7576}" dt="2020-12-10T19:35:55.526" v="16"/>
          <ac:spMkLst>
            <pc:docMk/>
            <pc:sldMk cId="382409061" sldId="262"/>
            <ac:spMk id="14" creationId="{AF2F604E-43BE-4DC3-B983-E071523364F8}"/>
          </ac:spMkLst>
        </pc:spChg>
        <pc:spChg chg="add del">
          <ac:chgData name="Bell Kirato" userId="00fe8cf2f9121d09" providerId="Windows Live" clId="Web-{DD095F81-15F8-4327-B23D-1D4FA6EA7576}" dt="2020-12-10T19:35:55.526" v="16"/>
          <ac:spMkLst>
            <pc:docMk/>
            <pc:sldMk cId="382409061" sldId="262"/>
            <ac:spMk id="15" creationId="{AB58EF07-17C2-48CF-ABB0-EEF1F17CB8F0}"/>
          </ac:spMkLst>
        </pc:spChg>
        <pc:spChg chg="add del">
          <ac:chgData name="Bell Kirato" userId="00fe8cf2f9121d09" providerId="Windows Live" clId="Web-{DD095F81-15F8-4327-B23D-1D4FA6EA7576}" dt="2020-12-10T19:35:55.526" v="16"/>
          <ac:spMkLst>
            <pc:docMk/>
            <pc:sldMk cId="382409061" sldId="262"/>
            <ac:spMk id="16" creationId="{08C9B587-E65E-4B52-B37C-ABEBB6E87928}"/>
          </ac:spMkLst>
        </pc:spChg>
        <pc:spChg chg="add del">
          <ac:chgData name="Bell Kirato" userId="00fe8cf2f9121d09" providerId="Windows Live" clId="Web-{DD095F81-15F8-4327-B23D-1D4FA6EA7576}" dt="2020-12-10T19:39:14.839" v="20"/>
          <ac:spMkLst>
            <pc:docMk/>
            <pc:sldMk cId="382409061" sldId="262"/>
            <ac:spMk id="17" creationId="{C1DD1A8A-57D5-4A81-AD04-532B043C5611}"/>
          </ac:spMkLst>
        </pc:spChg>
        <pc:spChg chg="add del">
          <ac:chgData name="Bell Kirato" userId="00fe8cf2f9121d09" providerId="Windows Live" clId="Web-{DD095F81-15F8-4327-B23D-1D4FA6EA7576}" dt="2020-12-10T19:39:14.839" v="20"/>
          <ac:spMkLst>
            <pc:docMk/>
            <pc:sldMk cId="382409061" sldId="262"/>
            <ac:spMk id="18" creationId="{007891EC-4501-44ED-A8C8-B11B6DB767AB}"/>
          </ac:spMkLst>
        </pc:spChg>
        <pc:spChg chg="add">
          <ac:chgData name="Bell Kirato" userId="00fe8cf2f9121d09" providerId="Windows Live" clId="Web-{DD095F81-15F8-4327-B23D-1D4FA6EA7576}" dt="2020-12-10T19:39:14.839" v="21"/>
          <ac:spMkLst>
            <pc:docMk/>
            <pc:sldMk cId="382409061" sldId="262"/>
            <ac:spMk id="19" creationId="{42A4FC2C-047E-45A5-965D-8E1E3BF09BC6}"/>
          </ac:spMkLst>
        </pc:spChg>
        <pc:picChg chg="add del mod ord">
          <ac:chgData name="Bell Kirato" userId="00fe8cf2f9121d09" providerId="Windows Live" clId="Web-{DD095F81-15F8-4327-B23D-1D4FA6EA7576}" dt="2020-12-10T19:35:03.307" v="5"/>
          <ac:picMkLst>
            <pc:docMk/>
            <pc:sldMk cId="382409061" sldId="262"/>
            <ac:picMk id="4" creationId="{950FABFA-9FC1-4E85-AD26-52D1CA0850B8}"/>
          </ac:picMkLst>
        </pc:picChg>
        <pc:picChg chg="add del mod ord">
          <ac:chgData name="Bell Kirato" userId="00fe8cf2f9121d09" providerId="Windows Live" clId="Web-{DD095F81-15F8-4327-B23D-1D4FA6EA7576}" dt="2020-12-10T19:35:55.823" v="17"/>
          <ac:picMkLst>
            <pc:docMk/>
            <pc:sldMk cId="382409061" sldId="262"/>
            <ac:picMk id="5" creationId="{1D3667FF-8C2A-4BA6-B75C-18D0477DEDBA}"/>
          </ac:picMkLst>
        </pc:picChg>
        <pc:picChg chg="add mod ord">
          <ac:chgData name="Bell Kirato" userId="00fe8cf2f9121d09" providerId="Windows Live" clId="Web-{DD095F81-15F8-4327-B23D-1D4FA6EA7576}" dt="2020-12-10T19:39:14.839" v="21"/>
          <ac:picMkLst>
            <pc:docMk/>
            <pc:sldMk cId="382409061" sldId="262"/>
            <ac:picMk id="6" creationId="{E1476995-AE82-472C-B536-BED732374EF6}"/>
          </ac:picMkLst>
        </pc:picChg>
      </pc:sldChg>
      <pc:sldChg chg="addSp delSp modSp del mod setBg">
        <pc:chgData name="Bell Kirato" userId="00fe8cf2f9121d09" providerId="Windows Live" clId="Web-{DD095F81-15F8-4327-B23D-1D4FA6EA7576}" dt="2020-12-10T19:40:56.496" v="33"/>
        <pc:sldMkLst>
          <pc:docMk/>
          <pc:sldMk cId="3279274435" sldId="263"/>
        </pc:sldMkLst>
        <pc:spChg chg="add del">
          <ac:chgData name="Bell Kirato" userId="00fe8cf2f9121d09" providerId="Windows Live" clId="Web-{DD095F81-15F8-4327-B23D-1D4FA6EA7576}" dt="2020-12-10T19:40:52.652" v="31"/>
          <ac:spMkLst>
            <pc:docMk/>
            <pc:sldMk cId="3279274435" sldId="263"/>
            <ac:spMk id="2" creationId="{00000000-0000-0000-0000-000000000000}"/>
          </ac:spMkLst>
        </pc:spChg>
        <pc:spChg chg="del">
          <ac:chgData name="Bell Kirato" userId="00fe8cf2f9121d09" providerId="Windows Live" clId="Web-{DD095F81-15F8-4327-B23D-1D4FA6EA7576}" dt="2020-12-10T19:40:41.871" v="26"/>
          <ac:spMkLst>
            <pc:docMk/>
            <pc:sldMk cId="3279274435" sldId="263"/>
            <ac:spMk id="3" creationId="{00000000-0000-0000-0000-000000000000}"/>
          </ac:spMkLst>
        </pc:spChg>
        <pc:spChg chg="add del">
          <ac:chgData name="Bell Kirato" userId="00fe8cf2f9121d09" providerId="Windows Live" clId="Web-{DD095F81-15F8-4327-B23D-1D4FA6EA7576}" dt="2020-12-10T19:40:52.652" v="30"/>
          <ac:spMkLst>
            <pc:docMk/>
            <pc:sldMk cId="3279274435" sldId="263"/>
            <ac:spMk id="6" creationId="{E5093ECC-8BEB-4546-A80D-0B48876623DE}"/>
          </ac:spMkLst>
        </pc:spChg>
        <pc:spChg chg="add">
          <ac:chgData name="Bell Kirato" userId="00fe8cf2f9121d09" providerId="Windows Live" clId="Web-{DD095F81-15F8-4327-B23D-1D4FA6EA7576}" dt="2020-12-10T19:40:52.652" v="31"/>
          <ac:spMkLst>
            <pc:docMk/>
            <pc:sldMk cId="3279274435" sldId="263"/>
            <ac:spMk id="7" creationId="{42A4FC2C-047E-45A5-965D-8E1E3BF09BC6}"/>
          </ac:spMkLst>
        </pc:spChg>
        <pc:spChg chg="add mod">
          <ac:chgData name="Bell Kirato" userId="00fe8cf2f9121d09" providerId="Windows Live" clId="Web-{DD095F81-15F8-4327-B23D-1D4FA6EA7576}" dt="2020-12-10T19:40:55.402" v="32"/>
          <ac:spMkLst>
            <pc:docMk/>
            <pc:sldMk cId="3279274435" sldId="263"/>
            <ac:spMk id="8" creationId="{D631A089-FB7D-458B-886C-0CC6E87BF7E0}"/>
          </ac:spMkLst>
        </pc:spChg>
        <pc:spChg chg="add del">
          <ac:chgData name="Bell Kirato" userId="00fe8cf2f9121d09" providerId="Windows Live" clId="Web-{DD095F81-15F8-4327-B23D-1D4FA6EA7576}" dt="2020-12-10T19:40:50.183" v="28"/>
          <ac:spMkLst>
            <pc:docMk/>
            <pc:sldMk cId="3279274435" sldId="263"/>
            <ac:spMk id="9" creationId="{569BBA9B-8F4E-4D2B-BEFA-41A475443377}"/>
          </ac:spMkLst>
        </pc:spChg>
        <pc:spChg chg="add del">
          <ac:chgData name="Bell Kirato" userId="00fe8cf2f9121d09" providerId="Windows Live" clId="Web-{DD095F81-15F8-4327-B23D-1D4FA6EA7576}" dt="2020-12-10T19:40:50.183" v="28"/>
          <ac:spMkLst>
            <pc:docMk/>
            <pc:sldMk cId="3279274435" sldId="263"/>
            <ac:spMk id="11" creationId="{851012D1-8033-40B1-9EC0-91390FFC7403}"/>
          </ac:spMkLst>
        </pc:spChg>
        <pc:spChg chg="add del">
          <ac:chgData name="Bell Kirato" userId="00fe8cf2f9121d09" providerId="Windows Live" clId="Web-{DD095F81-15F8-4327-B23D-1D4FA6EA7576}" dt="2020-12-10T19:40:50.183" v="28"/>
          <ac:spMkLst>
            <pc:docMk/>
            <pc:sldMk cId="3279274435" sldId="263"/>
            <ac:spMk id="13" creationId="{2E80C965-DB6D-4F81-9E9E-B027384D0BD6}"/>
          </ac:spMkLst>
        </pc:spChg>
        <pc:spChg chg="add del">
          <ac:chgData name="Bell Kirato" userId="00fe8cf2f9121d09" providerId="Windows Live" clId="Web-{DD095F81-15F8-4327-B23D-1D4FA6EA7576}" dt="2020-12-10T19:40:50.183" v="28"/>
          <ac:spMkLst>
            <pc:docMk/>
            <pc:sldMk cId="3279274435" sldId="263"/>
            <ac:spMk id="15" creationId="{D291F021-C45C-4D44-A2B8-A789E386CC42}"/>
          </ac:spMkLst>
        </pc:spChg>
        <pc:picChg chg="add del mod ord">
          <ac:chgData name="Bell Kirato" userId="00fe8cf2f9121d09" providerId="Windows Live" clId="Web-{DD095F81-15F8-4327-B23D-1D4FA6EA7576}" dt="2020-12-10T19:40:55.402" v="32"/>
          <ac:picMkLst>
            <pc:docMk/>
            <pc:sldMk cId="3279274435" sldId="263"/>
            <ac:picMk id="4" creationId="{F0DA92B7-E824-46E1-B22C-C72A72ECDB54}"/>
          </ac:picMkLst>
        </pc:picChg>
      </pc:sldChg>
      <pc:sldChg chg="addSp delSp modSp new del mod setBg setClrOvrMap">
        <pc:chgData name="Bell Kirato" userId="00fe8cf2f9121d09" providerId="Windows Live" clId="Web-{DD095F81-15F8-4327-B23D-1D4FA6EA7576}" dt="2020-12-10T19:44:56.624" v="102"/>
        <pc:sldMkLst>
          <pc:docMk/>
          <pc:sldMk cId="2068172252" sldId="264"/>
        </pc:sldMkLst>
        <pc:spChg chg="mod ord">
          <ac:chgData name="Bell Kirato" userId="00fe8cf2f9121d09" providerId="Windows Live" clId="Web-{DD095F81-15F8-4327-B23D-1D4FA6EA7576}" dt="2020-12-10T19:44:54.343" v="100" actId="20577"/>
          <ac:spMkLst>
            <pc:docMk/>
            <pc:sldMk cId="2068172252" sldId="264"/>
            <ac:spMk id="2" creationId="{BFED3B90-FDC5-487C-B5F6-BFCA9C686A01}"/>
          </ac:spMkLst>
        </pc:spChg>
        <pc:spChg chg="del">
          <ac:chgData name="Bell Kirato" userId="00fe8cf2f9121d09" providerId="Windows Live" clId="Web-{DD095F81-15F8-4327-B23D-1D4FA6EA7576}" dt="2020-12-10T19:41:00.636" v="34"/>
          <ac:spMkLst>
            <pc:docMk/>
            <pc:sldMk cId="2068172252" sldId="264"/>
            <ac:spMk id="3" creationId="{11938FBE-72AC-4F58-9AE2-7098E13C0AF5}"/>
          </ac:spMkLst>
        </pc:spChg>
        <pc:spChg chg="add del">
          <ac:chgData name="Bell Kirato" userId="00fe8cf2f9121d09" providerId="Windows Live" clId="Web-{DD095F81-15F8-4327-B23D-1D4FA6EA7576}" dt="2020-12-10T19:42:01.764" v="95"/>
          <ac:spMkLst>
            <pc:docMk/>
            <pc:sldMk cId="2068172252" sldId="264"/>
            <ac:spMk id="9" creationId="{C1DD1A8A-57D5-4A81-AD04-532B043C5611}"/>
          </ac:spMkLst>
        </pc:spChg>
        <pc:spChg chg="add del">
          <ac:chgData name="Bell Kirato" userId="00fe8cf2f9121d09" providerId="Windows Live" clId="Web-{DD095F81-15F8-4327-B23D-1D4FA6EA7576}" dt="2020-12-10T19:42:01.764" v="95"/>
          <ac:spMkLst>
            <pc:docMk/>
            <pc:sldMk cId="2068172252" sldId="264"/>
            <ac:spMk id="11" creationId="{007891EC-4501-44ED-A8C8-B11B6DB767AB}"/>
          </ac:spMkLst>
        </pc:spChg>
        <pc:spChg chg="add del">
          <ac:chgData name="Bell Kirato" userId="00fe8cf2f9121d09" providerId="Windows Live" clId="Web-{DD095F81-15F8-4327-B23D-1D4FA6EA7576}" dt="2020-12-10T19:42:01.749" v="94"/>
          <ac:spMkLst>
            <pc:docMk/>
            <pc:sldMk cId="2068172252" sldId="264"/>
            <ac:spMk id="13" creationId="{C3896A03-3945-419A-B66B-4EE266EDD152}"/>
          </ac:spMkLst>
        </pc:spChg>
        <pc:spChg chg="add del">
          <ac:chgData name="Bell Kirato" userId="00fe8cf2f9121d09" providerId="Windows Live" clId="Web-{DD095F81-15F8-4327-B23D-1D4FA6EA7576}" dt="2020-12-10T19:42:01.749" v="94"/>
          <ac:spMkLst>
            <pc:docMk/>
            <pc:sldMk cId="2068172252" sldId="264"/>
            <ac:spMk id="14" creationId="{B34F5AD2-EDBD-4BBD-A55C-EAFFD0C7097A}"/>
          </ac:spMkLst>
        </pc:spChg>
        <pc:spChg chg="add">
          <ac:chgData name="Bell Kirato" userId="00fe8cf2f9121d09" providerId="Windows Live" clId="Web-{DD095F81-15F8-4327-B23D-1D4FA6EA7576}" dt="2020-12-10T19:42:01.764" v="95"/>
          <ac:spMkLst>
            <pc:docMk/>
            <pc:sldMk cId="2068172252" sldId="264"/>
            <ac:spMk id="15" creationId="{87CC2527-562A-4F69-B487-4371E5B243E7}"/>
          </ac:spMkLst>
        </pc:spChg>
        <pc:spChg chg="add del">
          <ac:chgData name="Bell Kirato" userId="00fe8cf2f9121d09" providerId="Windows Live" clId="Web-{DD095F81-15F8-4327-B23D-1D4FA6EA7576}" dt="2020-12-10T19:41:54.467" v="92"/>
          <ac:spMkLst>
            <pc:docMk/>
            <pc:sldMk cId="2068172252" sldId="264"/>
            <ac:spMk id="16" creationId="{5A59F003-E00A-43F9-91DC-CC54E3B87466}"/>
          </ac:spMkLst>
        </pc:spChg>
        <pc:spChg chg="add del">
          <ac:chgData name="Bell Kirato" userId="00fe8cf2f9121d09" providerId="Windows Live" clId="Web-{DD095F81-15F8-4327-B23D-1D4FA6EA7576}" dt="2020-12-10T19:41:54.467" v="92"/>
          <ac:spMkLst>
            <pc:docMk/>
            <pc:sldMk cId="2068172252" sldId="264"/>
            <ac:spMk id="18" creationId="{D74A4382-E3AD-430A-9A1F-DFA3E0E77A7D}"/>
          </ac:spMkLst>
        </pc:spChg>
        <pc:spChg chg="add del">
          <ac:chgData name="Bell Kirato" userId="00fe8cf2f9121d09" providerId="Windows Live" clId="Web-{DD095F81-15F8-4327-B23D-1D4FA6EA7576}" dt="2020-12-10T19:41:54.467" v="92"/>
          <ac:spMkLst>
            <pc:docMk/>
            <pc:sldMk cId="2068172252" sldId="264"/>
            <ac:spMk id="20" creationId="{79F40191-0F44-4FD1-82CC-ACB507C14BE6}"/>
          </ac:spMkLst>
        </pc:spChg>
        <pc:picChg chg="add mod ord">
          <ac:chgData name="Bell Kirato" userId="00fe8cf2f9121d09" providerId="Windows Live" clId="Web-{DD095F81-15F8-4327-B23D-1D4FA6EA7576}" dt="2020-12-10T19:42:01.764" v="95"/>
          <ac:picMkLst>
            <pc:docMk/>
            <pc:sldMk cId="2068172252" sldId="264"/>
            <ac:picMk id="4" creationId="{69D551FD-4CC7-410F-81B0-C85E76E40121}"/>
          </ac:picMkLst>
        </pc:picChg>
        <pc:cxnChg chg="add">
          <ac:chgData name="Bell Kirato" userId="00fe8cf2f9121d09" providerId="Windows Live" clId="Web-{DD095F81-15F8-4327-B23D-1D4FA6EA7576}" dt="2020-12-10T19:42:01.764" v="95"/>
          <ac:cxnSpMkLst>
            <pc:docMk/>
            <pc:sldMk cId="2068172252" sldId="264"/>
            <ac:cxnSpMk id="17" creationId="{BCDAEC91-5BCE-4B55-9CC0-43EF94CB734B}"/>
          </ac:cxnSpMkLst>
        </pc:cxnChg>
      </pc:sldChg>
      <pc:sldChg chg="addSp delSp modSp new del mod setBg setClrOvrMap">
        <pc:chgData name="Bell Kirato" userId="00fe8cf2f9121d09" providerId="Windows Live" clId="Web-{DD095F81-15F8-4327-B23D-1D4FA6EA7576}" dt="2020-12-10T19:45:51.265" v="142"/>
        <pc:sldMkLst>
          <pc:docMk/>
          <pc:sldMk cId="1653810268" sldId="265"/>
        </pc:sldMkLst>
        <pc:spChg chg="mod ord">
          <ac:chgData name="Bell Kirato" userId="00fe8cf2f9121d09" providerId="Windows Live" clId="Web-{DD095F81-15F8-4327-B23D-1D4FA6EA7576}" dt="2020-12-10T19:45:44.968" v="141"/>
          <ac:spMkLst>
            <pc:docMk/>
            <pc:sldMk cId="1653810268" sldId="265"/>
            <ac:spMk id="2" creationId="{5CB63588-0E23-4F6A-9CFC-719828A52D79}"/>
          </ac:spMkLst>
        </pc:spChg>
        <pc:spChg chg="del">
          <ac:chgData name="Bell Kirato" userId="00fe8cf2f9121d09" providerId="Windows Live" clId="Web-{DD095F81-15F8-4327-B23D-1D4FA6EA7576}" dt="2020-12-10T19:44:59.687" v="103"/>
          <ac:spMkLst>
            <pc:docMk/>
            <pc:sldMk cId="1653810268" sldId="265"/>
            <ac:spMk id="3" creationId="{5331B5DC-45B1-4BF8-810B-90D9427D5011}"/>
          </ac:spMkLst>
        </pc:spChg>
        <pc:spChg chg="add del">
          <ac:chgData name="Bell Kirato" userId="00fe8cf2f9121d09" providerId="Windows Live" clId="Web-{DD095F81-15F8-4327-B23D-1D4FA6EA7576}" dt="2020-12-10T19:45:44.968" v="141"/>
          <ac:spMkLst>
            <pc:docMk/>
            <pc:sldMk cId="1653810268" sldId="265"/>
            <ac:spMk id="6" creationId="{87CC2527-562A-4F69-B487-4371E5B243E7}"/>
          </ac:spMkLst>
        </pc:spChg>
        <pc:spChg chg="add del">
          <ac:chgData name="Bell Kirato" userId="00fe8cf2f9121d09" providerId="Windows Live" clId="Web-{DD095F81-15F8-4327-B23D-1D4FA6EA7576}" dt="2020-12-10T19:45:16.780" v="105"/>
          <ac:spMkLst>
            <pc:docMk/>
            <pc:sldMk cId="1653810268" sldId="265"/>
            <ac:spMk id="9" creationId="{303CC970-4826-4CED-8063-0FB676635452}"/>
          </ac:spMkLst>
        </pc:spChg>
        <pc:spChg chg="add del">
          <ac:chgData name="Bell Kirato" userId="00fe8cf2f9121d09" providerId="Windows Live" clId="Web-{DD095F81-15F8-4327-B23D-1D4FA6EA7576}" dt="2020-12-10T19:45:42.343" v="138"/>
          <ac:spMkLst>
            <pc:docMk/>
            <pc:sldMk cId="1653810268" sldId="265"/>
            <ac:spMk id="10" creationId="{74426AB7-D619-4515-962A-BC83909EC015}"/>
          </ac:spMkLst>
        </pc:spChg>
        <pc:spChg chg="add del">
          <ac:chgData name="Bell Kirato" userId="00fe8cf2f9121d09" providerId="Windows Live" clId="Web-{DD095F81-15F8-4327-B23D-1D4FA6EA7576}" dt="2020-12-10T19:45:16.780" v="105"/>
          <ac:spMkLst>
            <pc:docMk/>
            <pc:sldMk cId="1653810268" sldId="265"/>
            <ac:spMk id="11" creationId="{14490D63-3365-45CC-AC50-705C1B76815F}"/>
          </ac:spMkLst>
        </pc:spChg>
        <pc:spChg chg="add del">
          <ac:chgData name="Bell Kirato" userId="00fe8cf2f9121d09" providerId="Windows Live" clId="Web-{DD095F81-15F8-4327-B23D-1D4FA6EA7576}" dt="2020-12-10T19:45:39.890" v="136"/>
          <ac:spMkLst>
            <pc:docMk/>
            <pc:sldMk cId="1653810268" sldId="265"/>
            <ac:spMk id="12" creationId="{E49CC64F-7275-4E33-961B-0C5CDC439875}"/>
          </ac:spMkLst>
        </pc:spChg>
        <pc:spChg chg="add del">
          <ac:chgData name="Bell Kirato" userId="00fe8cf2f9121d09" providerId="Windows Live" clId="Web-{DD095F81-15F8-4327-B23D-1D4FA6EA7576}" dt="2020-12-10T19:45:44.968" v="140"/>
          <ac:spMkLst>
            <pc:docMk/>
            <pc:sldMk cId="1653810268" sldId="265"/>
            <ac:spMk id="13" creationId="{16C5FA50-8D52-4617-AF91-5C7B1C8352F1}"/>
          </ac:spMkLst>
        </pc:spChg>
        <pc:spChg chg="add del">
          <ac:chgData name="Bell Kirato" userId="00fe8cf2f9121d09" providerId="Windows Live" clId="Web-{DD095F81-15F8-4327-B23D-1D4FA6EA7576}" dt="2020-12-10T19:45:42.343" v="138"/>
          <ac:spMkLst>
            <pc:docMk/>
            <pc:sldMk cId="1653810268" sldId="265"/>
            <ac:spMk id="14" creationId="{DE47DF98-723F-4AAC-ABCF-CACBC438F78F}"/>
          </ac:spMkLst>
        </pc:spChg>
        <pc:spChg chg="add del">
          <ac:chgData name="Bell Kirato" userId="00fe8cf2f9121d09" providerId="Windows Live" clId="Web-{DD095F81-15F8-4327-B23D-1D4FA6EA7576}" dt="2020-12-10T19:45:44.968" v="140"/>
          <ac:spMkLst>
            <pc:docMk/>
            <pc:sldMk cId="1653810268" sldId="265"/>
            <ac:spMk id="15" creationId="{E223798C-12AD-4B0C-A50C-D676347D67CF}"/>
          </ac:spMkLst>
        </pc:spChg>
        <pc:spChg chg="add">
          <ac:chgData name="Bell Kirato" userId="00fe8cf2f9121d09" providerId="Windows Live" clId="Web-{DD095F81-15F8-4327-B23D-1D4FA6EA7576}" dt="2020-12-10T19:45:44.968" v="141"/>
          <ac:spMkLst>
            <pc:docMk/>
            <pc:sldMk cId="1653810268" sldId="265"/>
            <ac:spMk id="17" creationId="{E49CC64F-7275-4E33-961B-0C5CDC439875}"/>
          </ac:spMkLst>
        </pc:spChg>
        <pc:picChg chg="add mod ord">
          <ac:chgData name="Bell Kirato" userId="00fe8cf2f9121d09" providerId="Windows Live" clId="Web-{DD095F81-15F8-4327-B23D-1D4FA6EA7576}" dt="2020-12-10T19:45:44.968" v="141"/>
          <ac:picMkLst>
            <pc:docMk/>
            <pc:sldMk cId="1653810268" sldId="265"/>
            <ac:picMk id="4" creationId="{1268C875-28B0-4684-82DF-7BD296F1C4B9}"/>
          </ac:picMkLst>
        </pc:picChg>
        <pc:cxnChg chg="add del">
          <ac:chgData name="Bell Kirato" userId="00fe8cf2f9121d09" providerId="Windows Live" clId="Web-{DD095F81-15F8-4327-B23D-1D4FA6EA7576}" dt="2020-12-10T19:45:44.968" v="141"/>
          <ac:cxnSpMkLst>
            <pc:docMk/>
            <pc:sldMk cId="1653810268" sldId="265"/>
            <ac:cxnSpMk id="7" creationId="{BCDAEC91-5BCE-4B55-9CC0-43EF94CB734B}"/>
          </ac:cxnSpMkLst>
        </pc:cxnChg>
        <pc:cxnChg chg="add del">
          <ac:chgData name="Bell Kirato" userId="00fe8cf2f9121d09" providerId="Windows Live" clId="Web-{DD095F81-15F8-4327-B23D-1D4FA6EA7576}" dt="2020-12-10T19:45:42.343" v="138"/>
          <ac:cxnSpMkLst>
            <pc:docMk/>
            <pc:sldMk cId="1653810268" sldId="265"/>
            <ac:cxnSpMk id="16" creationId="{EA29FC7C-9308-4FDE-8DCA-405668055B0F}"/>
          </ac:cxnSpMkLst>
        </pc:cxnChg>
      </pc:sldChg>
      <pc:sldChg chg="addSp delSp modSp new mod setBg setClrOvrMap">
        <pc:chgData name="Bell Kirato" userId="00fe8cf2f9121d09" providerId="Windows Live" clId="Web-{DD095F81-15F8-4327-B23D-1D4FA6EA7576}" dt="2020-12-10T19:53:41.219" v="211"/>
        <pc:sldMkLst>
          <pc:docMk/>
          <pc:sldMk cId="553762594" sldId="266"/>
        </pc:sldMkLst>
        <pc:spChg chg="mod ord">
          <ac:chgData name="Bell Kirato" userId="00fe8cf2f9121d09" providerId="Windows Live" clId="Web-{DD095F81-15F8-4327-B23D-1D4FA6EA7576}" dt="2020-12-10T19:53:41.204" v="210"/>
          <ac:spMkLst>
            <pc:docMk/>
            <pc:sldMk cId="553762594" sldId="266"/>
            <ac:spMk id="2" creationId="{5744A694-79D3-496C-8117-29AD3FB978CA}"/>
          </ac:spMkLst>
        </pc:spChg>
        <pc:spChg chg="del">
          <ac:chgData name="Bell Kirato" userId="00fe8cf2f9121d09" providerId="Windows Live" clId="Web-{DD095F81-15F8-4327-B23D-1D4FA6EA7576}" dt="2020-12-10T19:50:59.672" v="143"/>
          <ac:spMkLst>
            <pc:docMk/>
            <pc:sldMk cId="553762594" sldId="266"/>
            <ac:spMk id="3" creationId="{D513F20E-8D62-456F-94A3-7B806E95B844}"/>
          </ac:spMkLst>
        </pc:spChg>
        <pc:spChg chg="add del">
          <ac:chgData name="Bell Kirato" userId="00fe8cf2f9121d09" providerId="Windows Live" clId="Web-{DD095F81-15F8-4327-B23D-1D4FA6EA7576}" dt="2020-12-10T19:51:33.250" v="184"/>
          <ac:spMkLst>
            <pc:docMk/>
            <pc:sldMk cId="553762594" sldId="266"/>
            <ac:spMk id="6" creationId="{87CC2527-562A-4F69-B487-4371E5B243E7}"/>
          </ac:spMkLst>
        </pc:spChg>
        <pc:spChg chg="add del">
          <ac:chgData name="Bell Kirato" userId="00fe8cf2f9121d09" providerId="Windows Live" clId="Web-{DD095F81-15F8-4327-B23D-1D4FA6EA7576}" dt="2020-12-10T19:51:35.719" v="186"/>
          <ac:spMkLst>
            <pc:docMk/>
            <pc:sldMk cId="553762594" sldId="266"/>
            <ac:spMk id="8" creationId="{9203DE33-2CD4-4CA8-9AF3-37C3B65133B0}"/>
          </ac:spMkLst>
        </pc:spChg>
        <pc:spChg chg="add del">
          <ac:chgData name="Bell Kirato" userId="00fe8cf2f9121d09" providerId="Windows Live" clId="Web-{DD095F81-15F8-4327-B23D-1D4FA6EA7576}" dt="2020-12-10T19:51:28.360" v="182"/>
          <ac:spMkLst>
            <pc:docMk/>
            <pc:sldMk cId="553762594" sldId="266"/>
            <ac:spMk id="9" creationId="{5A59F003-E00A-43F9-91DC-CC54E3B87466}"/>
          </ac:spMkLst>
        </pc:spChg>
        <pc:spChg chg="add del">
          <ac:chgData name="Bell Kirato" userId="00fe8cf2f9121d09" providerId="Windows Live" clId="Web-{DD095F81-15F8-4327-B23D-1D4FA6EA7576}" dt="2020-12-10T19:51:35.719" v="186"/>
          <ac:spMkLst>
            <pc:docMk/>
            <pc:sldMk cId="553762594" sldId="266"/>
            <ac:spMk id="10" creationId="{0AF57B88-1D4C-41FA-A761-EC1DD10C35CB}"/>
          </ac:spMkLst>
        </pc:spChg>
        <pc:spChg chg="add del">
          <ac:chgData name="Bell Kirato" userId="00fe8cf2f9121d09" providerId="Windows Live" clId="Web-{DD095F81-15F8-4327-B23D-1D4FA6EA7576}" dt="2020-12-10T19:51:28.360" v="182"/>
          <ac:spMkLst>
            <pc:docMk/>
            <pc:sldMk cId="553762594" sldId="266"/>
            <ac:spMk id="11" creationId="{D74A4382-E3AD-430A-9A1F-DFA3E0E77A7D}"/>
          </ac:spMkLst>
        </pc:spChg>
        <pc:spChg chg="add del">
          <ac:chgData name="Bell Kirato" userId="00fe8cf2f9121d09" providerId="Windows Live" clId="Web-{DD095F81-15F8-4327-B23D-1D4FA6EA7576}" dt="2020-12-10T19:51:35.719" v="186"/>
          <ac:spMkLst>
            <pc:docMk/>
            <pc:sldMk cId="553762594" sldId="266"/>
            <ac:spMk id="12" creationId="{D2548F45-5164-4ABB-8212-7F293FDED8D4}"/>
          </ac:spMkLst>
        </pc:spChg>
        <pc:spChg chg="add del">
          <ac:chgData name="Bell Kirato" userId="00fe8cf2f9121d09" providerId="Windows Live" clId="Web-{DD095F81-15F8-4327-B23D-1D4FA6EA7576}" dt="2020-12-10T19:51:28.360" v="182"/>
          <ac:spMkLst>
            <pc:docMk/>
            <pc:sldMk cId="553762594" sldId="266"/>
            <ac:spMk id="13" creationId="{79F40191-0F44-4FD1-82CC-ACB507C14BE6}"/>
          </ac:spMkLst>
        </pc:spChg>
        <pc:spChg chg="add del">
          <ac:chgData name="Bell Kirato" userId="00fe8cf2f9121d09" providerId="Windows Live" clId="Web-{DD095F81-15F8-4327-B23D-1D4FA6EA7576}" dt="2020-12-10T19:52:05.407" v="200"/>
          <ac:spMkLst>
            <pc:docMk/>
            <pc:sldMk cId="553762594" sldId="266"/>
            <ac:spMk id="14" creationId="{5A59F003-E00A-43F9-91DC-CC54E3B87466}"/>
          </ac:spMkLst>
        </pc:spChg>
        <pc:spChg chg="add del">
          <ac:chgData name="Bell Kirato" userId="00fe8cf2f9121d09" providerId="Windows Live" clId="Web-{DD095F81-15F8-4327-B23D-1D4FA6EA7576}" dt="2020-12-10T19:51:35.719" v="186"/>
          <ac:spMkLst>
            <pc:docMk/>
            <pc:sldMk cId="553762594" sldId="266"/>
            <ac:spMk id="15" creationId="{5E81CCFB-7BEF-4186-86FB-D09450B4D02D}"/>
          </ac:spMkLst>
        </pc:spChg>
        <pc:spChg chg="add del">
          <ac:chgData name="Bell Kirato" userId="00fe8cf2f9121d09" providerId="Windows Live" clId="Web-{DD095F81-15F8-4327-B23D-1D4FA6EA7576}" dt="2020-12-10T19:52:05.407" v="200"/>
          <ac:spMkLst>
            <pc:docMk/>
            <pc:sldMk cId="553762594" sldId="266"/>
            <ac:spMk id="16" creationId="{D74A4382-E3AD-430A-9A1F-DFA3E0E77A7D}"/>
          </ac:spMkLst>
        </pc:spChg>
        <pc:spChg chg="add del">
          <ac:chgData name="Bell Kirato" userId="00fe8cf2f9121d09" providerId="Windows Live" clId="Web-{DD095F81-15F8-4327-B23D-1D4FA6EA7576}" dt="2020-12-10T19:52:05.407" v="200"/>
          <ac:spMkLst>
            <pc:docMk/>
            <pc:sldMk cId="553762594" sldId="266"/>
            <ac:spMk id="17" creationId="{79F40191-0F44-4FD1-82CC-ACB507C14BE6}"/>
          </ac:spMkLst>
        </pc:spChg>
        <pc:spChg chg="add del">
          <ac:chgData name="Bell Kirato" userId="00fe8cf2f9121d09" providerId="Windows Live" clId="Web-{DD095F81-15F8-4327-B23D-1D4FA6EA7576}" dt="2020-12-10T19:51:46.594" v="191"/>
          <ac:spMkLst>
            <pc:docMk/>
            <pc:sldMk cId="553762594" sldId="266"/>
            <ac:spMk id="19" creationId="{526E0BFB-CDF1-4990-8C11-AC849311E0A8}"/>
          </ac:spMkLst>
        </pc:spChg>
        <pc:spChg chg="add del">
          <ac:chgData name="Bell Kirato" userId="00fe8cf2f9121d09" providerId="Windows Live" clId="Web-{DD095F81-15F8-4327-B23D-1D4FA6EA7576}" dt="2020-12-10T19:51:54.110" v="195"/>
          <ac:spMkLst>
            <pc:docMk/>
            <pc:sldMk cId="553762594" sldId="266"/>
            <ac:spMk id="20" creationId="{6F828D28-8E09-41CC-8229-3070B5467A96}"/>
          </ac:spMkLst>
        </pc:spChg>
        <pc:spChg chg="add del">
          <ac:chgData name="Bell Kirato" userId="00fe8cf2f9121d09" providerId="Windows Live" clId="Web-{DD095F81-15F8-4327-B23D-1D4FA6EA7576}" dt="2020-12-10T19:51:54.110" v="195"/>
          <ac:spMkLst>
            <pc:docMk/>
            <pc:sldMk cId="553762594" sldId="266"/>
            <ac:spMk id="21" creationId="{D5B012D8-7F27-4758-9AC6-C889B154BD73}"/>
          </ac:spMkLst>
        </pc:spChg>
        <pc:spChg chg="add del">
          <ac:chgData name="Bell Kirato" userId="00fe8cf2f9121d09" providerId="Windows Live" clId="Web-{DD095F81-15F8-4327-B23D-1D4FA6EA7576}" dt="2020-12-10T19:51:44.125" v="189"/>
          <ac:spMkLst>
            <pc:docMk/>
            <pc:sldMk cId="553762594" sldId="266"/>
            <ac:spMk id="22" creationId="{E49CC64F-7275-4E33-961B-0C5CDC439875}"/>
          </ac:spMkLst>
        </pc:spChg>
        <pc:spChg chg="add del">
          <ac:chgData name="Bell Kirato" userId="00fe8cf2f9121d09" providerId="Windows Live" clId="Web-{DD095F81-15F8-4327-B23D-1D4FA6EA7576}" dt="2020-12-10T19:51:54.110" v="195"/>
          <ac:spMkLst>
            <pc:docMk/>
            <pc:sldMk cId="553762594" sldId="266"/>
            <ac:spMk id="23" creationId="{4063B759-00FC-46D1-9898-8E8625268FAF}"/>
          </ac:spMkLst>
        </pc:spChg>
        <pc:spChg chg="add del">
          <ac:chgData name="Bell Kirato" userId="00fe8cf2f9121d09" providerId="Windows Live" clId="Web-{DD095F81-15F8-4327-B23D-1D4FA6EA7576}" dt="2020-12-10T19:51:46.594" v="191"/>
          <ac:spMkLst>
            <pc:docMk/>
            <pc:sldMk cId="553762594" sldId="266"/>
            <ac:spMk id="24" creationId="{6069A1F8-9BEB-4786-9694-FC48B2D75D21}"/>
          </ac:spMkLst>
        </pc:spChg>
        <pc:spChg chg="add del">
          <ac:chgData name="Bell Kirato" userId="00fe8cf2f9121d09" providerId="Windows Live" clId="Web-{DD095F81-15F8-4327-B23D-1D4FA6EA7576}" dt="2020-12-10T19:51:58.157" v="197"/>
          <ac:spMkLst>
            <pc:docMk/>
            <pc:sldMk cId="553762594" sldId="266"/>
            <ac:spMk id="25" creationId="{7B51B11D-BBCD-47C7-A599-1EDA2F22FE08}"/>
          </ac:spMkLst>
        </pc:spChg>
        <pc:spChg chg="add del">
          <ac:chgData name="Bell Kirato" userId="00fe8cf2f9121d09" providerId="Windows Live" clId="Web-{DD095F81-15F8-4327-B23D-1D4FA6EA7576}" dt="2020-12-10T19:51:46.594" v="191"/>
          <ac:spMkLst>
            <pc:docMk/>
            <pc:sldMk cId="553762594" sldId="266"/>
            <ac:spMk id="26" creationId="{AF2F604E-43BE-4DC3-B983-E071523364F8}"/>
          </ac:spMkLst>
        </pc:spChg>
        <pc:spChg chg="add del">
          <ac:chgData name="Bell Kirato" userId="00fe8cf2f9121d09" providerId="Windows Live" clId="Web-{DD095F81-15F8-4327-B23D-1D4FA6EA7576}" dt="2020-12-10T19:51:46.594" v="191"/>
          <ac:spMkLst>
            <pc:docMk/>
            <pc:sldMk cId="553762594" sldId="266"/>
            <ac:spMk id="28" creationId="{08C9B587-E65E-4B52-B37C-ABEBB6E87928}"/>
          </ac:spMkLst>
        </pc:spChg>
        <pc:spChg chg="add del">
          <ac:chgData name="Bell Kirato" userId="00fe8cf2f9121d09" providerId="Windows Live" clId="Web-{DD095F81-15F8-4327-B23D-1D4FA6EA7576}" dt="2020-12-10T19:52:05.391" v="199"/>
          <ac:spMkLst>
            <pc:docMk/>
            <pc:sldMk cId="553762594" sldId="266"/>
            <ac:spMk id="29" creationId="{2E8F4267-8F09-4862-9D16-E1CB530D484E}"/>
          </ac:spMkLst>
        </pc:spChg>
        <pc:spChg chg="add del">
          <ac:chgData name="Bell Kirato" userId="00fe8cf2f9121d09" providerId="Windows Live" clId="Web-{DD095F81-15F8-4327-B23D-1D4FA6EA7576}" dt="2020-12-10T19:52:05.391" v="199"/>
          <ac:spMkLst>
            <pc:docMk/>
            <pc:sldMk cId="553762594" sldId="266"/>
            <ac:spMk id="30" creationId="{8E74D013-6AA3-44E4-A5DD-EEC216898225}"/>
          </ac:spMkLst>
        </pc:spChg>
        <pc:spChg chg="add del">
          <ac:chgData name="Bell Kirato" userId="00fe8cf2f9121d09" providerId="Windows Live" clId="Web-{DD095F81-15F8-4327-B23D-1D4FA6EA7576}" dt="2020-12-10T19:53:41.219" v="211"/>
          <ac:spMkLst>
            <pc:docMk/>
            <pc:sldMk cId="553762594" sldId="266"/>
            <ac:spMk id="31" creationId="{8A95209C-5275-4E15-8EA7-7F42980ABF2D}"/>
          </ac:spMkLst>
        </pc:spChg>
        <pc:spChg chg="add del">
          <ac:chgData name="Bell Kirato" userId="00fe8cf2f9121d09" providerId="Windows Live" clId="Web-{DD095F81-15F8-4327-B23D-1D4FA6EA7576}" dt="2020-12-10T19:53:41.219" v="211"/>
          <ac:spMkLst>
            <pc:docMk/>
            <pc:sldMk cId="553762594" sldId="266"/>
            <ac:spMk id="32" creationId="{4F2ED431-E304-4FF0-9F4E-032783C9D612}"/>
          </ac:spMkLst>
        </pc:spChg>
        <pc:spChg chg="add del">
          <ac:chgData name="Bell Kirato" userId="00fe8cf2f9121d09" providerId="Windows Live" clId="Web-{DD095F81-15F8-4327-B23D-1D4FA6EA7576}" dt="2020-12-10T19:53:41.219" v="211"/>
          <ac:spMkLst>
            <pc:docMk/>
            <pc:sldMk cId="553762594" sldId="266"/>
            <ac:spMk id="33" creationId="{4E87FCFB-2CCE-460D-B3DD-557C8BD1B94A}"/>
          </ac:spMkLst>
        </pc:spChg>
        <pc:spChg chg="add del">
          <ac:chgData name="Bell Kirato" userId="00fe8cf2f9121d09" providerId="Windows Live" clId="Web-{DD095F81-15F8-4327-B23D-1D4FA6EA7576}" dt="2020-12-10T19:53:31.688" v="204"/>
          <ac:spMkLst>
            <pc:docMk/>
            <pc:sldMk cId="553762594" sldId="266"/>
            <ac:spMk id="35" creationId="{8A95209C-5275-4E15-8EA7-7F42980ABF2D}"/>
          </ac:spMkLst>
        </pc:spChg>
        <pc:spChg chg="add del">
          <ac:chgData name="Bell Kirato" userId="00fe8cf2f9121d09" providerId="Windows Live" clId="Web-{DD095F81-15F8-4327-B23D-1D4FA6EA7576}" dt="2020-12-10T19:53:34.626" v="206"/>
          <ac:spMkLst>
            <pc:docMk/>
            <pc:sldMk cId="553762594" sldId="266"/>
            <ac:spMk id="36" creationId="{87CC2527-562A-4F69-B487-4371E5B243E7}"/>
          </ac:spMkLst>
        </pc:spChg>
        <pc:spChg chg="add del">
          <ac:chgData name="Bell Kirato" userId="00fe8cf2f9121d09" providerId="Windows Live" clId="Web-{DD095F81-15F8-4327-B23D-1D4FA6EA7576}" dt="2020-12-10T19:53:29.032" v="202"/>
          <ac:spMkLst>
            <pc:docMk/>
            <pc:sldMk cId="553762594" sldId="266"/>
            <ac:spMk id="38" creationId="{71B2258F-86CA-4D4D-8270-BC05FCDEBFB3}"/>
          </ac:spMkLst>
        </pc:spChg>
        <pc:spChg chg="add del">
          <ac:chgData name="Bell Kirato" userId="00fe8cf2f9121d09" providerId="Windows Live" clId="Web-{DD095F81-15F8-4327-B23D-1D4FA6EA7576}" dt="2020-12-10T19:53:38.141" v="208"/>
          <ac:spMkLst>
            <pc:docMk/>
            <pc:sldMk cId="553762594" sldId="266"/>
            <ac:spMk id="39" creationId="{8A95209C-5275-4E15-8EA7-7F42980ABF2D}"/>
          </ac:spMkLst>
        </pc:spChg>
        <pc:spChg chg="add del">
          <ac:chgData name="Bell Kirato" userId="00fe8cf2f9121d09" providerId="Windows Live" clId="Web-{DD095F81-15F8-4327-B23D-1D4FA6EA7576}" dt="2020-12-10T19:53:31.688" v="204"/>
          <ac:spMkLst>
            <pc:docMk/>
            <pc:sldMk cId="553762594" sldId="266"/>
            <ac:spMk id="40" creationId="{4F2ED431-E304-4FF0-9F4E-032783C9D612}"/>
          </ac:spMkLst>
        </pc:spChg>
        <pc:spChg chg="add del">
          <ac:chgData name="Bell Kirato" userId="00fe8cf2f9121d09" providerId="Windows Live" clId="Web-{DD095F81-15F8-4327-B23D-1D4FA6EA7576}" dt="2020-12-10T19:53:38.141" v="208"/>
          <ac:spMkLst>
            <pc:docMk/>
            <pc:sldMk cId="553762594" sldId="266"/>
            <ac:spMk id="41" creationId="{4F2ED431-E304-4FF0-9F4E-032783C9D612}"/>
          </ac:spMkLst>
        </pc:spChg>
        <pc:spChg chg="add del">
          <ac:chgData name="Bell Kirato" userId="00fe8cf2f9121d09" providerId="Windows Live" clId="Web-{DD095F81-15F8-4327-B23D-1D4FA6EA7576}" dt="2020-12-10T19:53:31.688" v="204"/>
          <ac:spMkLst>
            <pc:docMk/>
            <pc:sldMk cId="553762594" sldId="266"/>
            <ac:spMk id="42" creationId="{4E87FCFB-2CCE-460D-B3DD-557C8BD1B94A}"/>
          </ac:spMkLst>
        </pc:spChg>
        <pc:spChg chg="add del">
          <ac:chgData name="Bell Kirato" userId="00fe8cf2f9121d09" providerId="Windows Live" clId="Web-{DD095F81-15F8-4327-B23D-1D4FA6EA7576}" dt="2020-12-10T19:53:38.141" v="208"/>
          <ac:spMkLst>
            <pc:docMk/>
            <pc:sldMk cId="553762594" sldId="266"/>
            <ac:spMk id="43" creationId="{4E87FCFB-2CCE-460D-B3DD-557C8BD1B94A}"/>
          </ac:spMkLst>
        </pc:spChg>
        <pc:spChg chg="add del">
          <ac:chgData name="Bell Kirato" userId="00fe8cf2f9121d09" providerId="Windows Live" clId="Web-{DD095F81-15F8-4327-B23D-1D4FA6EA7576}" dt="2020-12-10T19:53:41.204" v="210"/>
          <ac:spMkLst>
            <pc:docMk/>
            <pc:sldMk cId="553762594" sldId="266"/>
            <ac:spMk id="44" creationId="{AD35AE2F-5E3A-49D9-8DE1-8A333BA4088E}"/>
          </ac:spMkLst>
        </pc:spChg>
        <pc:spChg chg="add del">
          <ac:chgData name="Bell Kirato" userId="00fe8cf2f9121d09" providerId="Windows Live" clId="Web-{DD095F81-15F8-4327-B23D-1D4FA6EA7576}" dt="2020-12-10T19:53:41.204" v="210"/>
          <ac:spMkLst>
            <pc:docMk/>
            <pc:sldMk cId="553762594" sldId="266"/>
            <ac:spMk id="45" creationId="{98072727-1E1A-4B8C-8839-AAB69FA2ECE2}"/>
          </ac:spMkLst>
        </pc:spChg>
        <pc:spChg chg="add del">
          <ac:chgData name="Bell Kirato" userId="00fe8cf2f9121d09" providerId="Windows Live" clId="Web-{DD095F81-15F8-4327-B23D-1D4FA6EA7576}" dt="2020-12-10T19:53:41.204" v="210"/>
          <ac:spMkLst>
            <pc:docMk/>
            <pc:sldMk cId="553762594" sldId="266"/>
            <ac:spMk id="46" creationId="{79EB4626-023C-436D-9F57-9EB46080909D}"/>
          </ac:spMkLst>
        </pc:spChg>
        <pc:spChg chg="add">
          <ac:chgData name="Bell Kirato" userId="00fe8cf2f9121d09" providerId="Windows Live" clId="Web-{DD095F81-15F8-4327-B23D-1D4FA6EA7576}" dt="2020-12-10T19:53:41.219" v="211"/>
          <ac:spMkLst>
            <pc:docMk/>
            <pc:sldMk cId="553762594" sldId="266"/>
            <ac:spMk id="47" creationId="{8A95209C-5275-4E15-8EA7-7F42980ABF2D}"/>
          </ac:spMkLst>
        </pc:spChg>
        <pc:spChg chg="add">
          <ac:chgData name="Bell Kirato" userId="00fe8cf2f9121d09" providerId="Windows Live" clId="Web-{DD095F81-15F8-4327-B23D-1D4FA6EA7576}" dt="2020-12-10T19:53:41.219" v="211"/>
          <ac:spMkLst>
            <pc:docMk/>
            <pc:sldMk cId="553762594" sldId="266"/>
            <ac:spMk id="48" creationId="{4F2ED431-E304-4FF0-9F4E-032783C9D612}"/>
          </ac:spMkLst>
        </pc:spChg>
        <pc:spChg chg="add">
          <ac:chgData name="Bell Kirato" userId="00fe8cf2f9121d09" providerId="Windows Live" clId="Web-{DD095F81-15F8-4327-B23D-1D4FA6EA7576}" dt="2020-12-10T19:53:41.219" v="211"/>
          <ac:spMkLst>
            <pc:docMk/>
            <pc:sldMk cId="553762594" sldId="266"/>
            <ac:spMk id="49" creationId="{4E87FCFB-2CCE-460D-B3DD-557C8BD1B94A}"/>
          </ac:spMkLst>
        </pc:spChg>
        <pc:picChg chg="add mod ord">
          <ac:chgData name="Bell Kirato" userId="00fe8cf2f9121d09" providerId="Windows Live" clId="Web-{DD095F81-15F8-4327-B23D-1D4FA6EA7576}" dt="2020-12-10T19:53:34.626" v="206"/>
          <ac:picMkLst>
            <pc:docMk/>
            <pc:sldMk cId="553762594" sldId="266"/>
            <ac:picMk id="4" creationId="{A8B31028-D310-4C1B-AF0F-38AED2D9E7A6}"/>
          </ac:picMkLst>
        </pc:picChg>
        <pc:cxnChg chg="add del">
          <ac:chgData name="Bell Kirato" userId="00fe8cf2f9121d09" providerId="Windows Live" clId="Web-{DD095F81-15F8-4327-B23D-1D4FA6EA7576}" dt="2020-12-10T19:51:33.250" v="184"/>
          <ac:cxnSpMkLst>
            <pc:docMk/>
            <pc:sldMk cId="553762594" sldId="266"/>
            <ac:cxnSpMk id="7" creationId="{BCDAEC91-5BCE-4B55-9CC0-43EF94CB734B}"/>
          </ac:cxnSpMkLst>
        </pc:cxnChg>
        <pc:cxnChg chg="add del">
          <ac:chgData name="Bell Kirato" userId="00fe8cf2f9121d09" providerId="Windows Live" clId="Web-{DD095F81-15F8-4327-B23D-1D4FA6EA7576}" dt="2020-12-10T19:51:58.157" v="197"/>
          <ac:cxnSpMkLst>
            <pc:docMk/>
            <pc:sldMk cId="553762594" sldId="266"/>
            <ac:cxnSpMk id="27" creationId="{6A810F53-4CAC-492E-A2F9-C147AA509B57}"/>
          </ac:cxnSpMkLst>
        </pc:cxnChg>
        <pc:cxnChg chg="add del">
          <ac:chgData name="Bell Kirato" userId="00fe8cf2f9121d09" providerId="Windows Live" clId="Web-{DD095F81-15F8-4327-B23D-1D4FA6EA7576}" dt="2020-12-10T19:53:34.626" v="206"/>
          <ac:cxnSpMkLst>
            <pc:docMk/>
            <pc:sldMk cId="553762594" sldId="266"/>
            <ac:cxnSpMk id="37" creationId="{BCDAEC91-5BCE-4B55-9CC0-43EF94CB734B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Fri,11-Dec-2020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973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Fri,11-Dec-2020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31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Fri,11-Dec-2020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8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Fri,11-Dec-2020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Fri,11-Dec-2020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27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Fri,11-Dec-2020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22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Fri,11-Dec-2020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88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Fri,11-Dec-2020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857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Fri,11-Dec-2020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77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Fri,11-Dec-2020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928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Fri,11-Dec-2020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37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Fri,11-Dec-2020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556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Fri,11-Dec-2020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11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Fri,11-Dec-2020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2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Fri,11-Dec-2020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9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Fri,11-Dec-2020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Fri,11-Dec-2020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64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Fri,11-Dec-2020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28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Fri,11-Dec-2020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59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Fri,11-Dec-2020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22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Fri,11-Dec-2020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23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Fri,11-Dec-2020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23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Fri,11-Dec-2020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7219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39" r:id="rId6"/>
    <p:sldLayoutId id="2147483744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Fri,11-Dec-2020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02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1" r:id="rId1"/>
    <p:sldLayoutId id="2147484192" r:id="rId2"/>
    <p:sldLayoutId id="2147484193" r:id="rId3"/>
    <p:sldLayoutId id="2147484194" r:id="rId4"/>
    <p:sldLayoutId id="2147484195" r:id="rId5"/>
    <p:sldLayoutId id="2147484196" r:id="rId6"/>
    <p:sldLayoutId id="2147484197" r:id="rId7"/>
    <p:sldLayoutId id="2147484198" r:id="rId8"/>
    <p:sldLayoutId id="2147484199" r:id="rId9"/>
    <p:sldLayoutId id="2147484200" r:id="rId10"/>
    <p:sldLayoutId id="21474842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Relationship Id="rId9" Type="http://schemas.openxmlformats.org/officeDocument/2006/relationships/image" Target="../media/image42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DF334CB5-2756-4E8A-B57C-036207EFC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67" r="32213" b="-1"/>
          <a:stretch/>
        </p:blipFill>
        <p:spPr>
          <a:xfrm>
            <a:off x="7648048" y="-1"/>
            <a:ext cx="454395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64DEED3-BC52-4F15-8426-D33275CB01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7620000" y="-1"/>
            <a:chExt cx="874716" cy="685800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37D94AD-9CD7-4F7F-B13A-399B378406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6D3FDC-6FDD-4615-B246-1FC651E959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49134" y="1179523"/>
            <a:ext cx="79802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GROUP 1:</a:t>
            </a:r>
          </a:p>
          <a:p>
            <a:r>
              <a:rPr lang="en-US" sz="4000" dirty="0" err="1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Dương</a:t>
            </a:r>
            <a:r>
              <a:rPr lang="en-US" sz="4000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Đăng</a:t>
            </a:r>
            <a:r>
              <a:rPr lang="en-US" sz="4000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Hưng</a:t>
            </a:r>
            <a:r>
              <a:rPr lang="en-US" sz="4000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BI10-073</a:t>
            </a:r>
          </a:p>
          <a:p>
            <a:r>
              <a:rPr lang="en-US" sz="4000" dirty="0" err="1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Tạ</a:t>
            </a:r>
            <a:r>
              <a:rPr lang="en-US" sz="4000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Quang</a:t>
            </a:r>
            <a:r>
              <a:rPr lang="en-US" sz="4000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Hiếu</a:t>
            </a:r>
            <a:r>
              <a:rPr lang="en-US" sz="4000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	BI10-065     </a:t>
            </a:r>
          </a:p>
          <a:p>
            <a:r>
              <a:rPr lang="en-US" sz="4000" dirty="0" err="1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Đỗ</a:t>
            </a:r>
            <a:r>
              <a:rPr lang="en-US" sz="4000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Quang</a:t>
            </a:r>
            <a:r>
              <a:rPr lang="en-US" sz="4000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Hiếu</a:t>
            </a:r>
            <a:r>
              <a:rPr lang="en-US" sz="4000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	BI10-063</a:t>
            </a:r>
          </a:p>
          <a:p>
            <a:r>
              <a:rPr lang="en-US" sz="4000" dirty="0" err="1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Nguyễn</a:t>
            </a:r>
            <a:r>
              <a:rPr lang="en-US" sz="4000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Hoàng</a:t>
            </a:r>
            <a:r>
              <a:rPr lang="en-US" sz="4000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Minh	BI10-112</a:t>
            </a:r>
          </a:p>
          <a:p>
            <a:r>
              <a:rPr lang="en-US" sz="4000" dirty="0" err="1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Đỗ</a:t>
            </a:r>
            <a:r>
              <a:rPr lang="en-US" sz="4000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Hoàng</a:t>
            </a:r>
            <a:r>
              <a:rPr lang="en-US" sz="4000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Quân</a:t>
            </a:r>
            <a:r>
              <a:rPr lang="en-US" sz="4000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	BI10-147</a:t>
            </a:r>
          </a:p>
        </p:txBody>
      </p:sp>
    </p:spTree>
    <p:extLst>
      <p:ext uri="{BB962C8B-B14F-4D97-AF65-F5344CB8AC3E}">
        <p14:creationId xmlns:p14="http://schemas.microsoft.com/office/powerpoint/2010/main" val="130670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32308" y="416835"/>
            <a:ext cx="55740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+mj-lt"/>
              </a:rPr>
              <a:t>Different </a:t>
            </a:r>
            <a:r>
              <a:rPr lang="en-US" sz="4400" dirty="0">
                <a:latin typeface="+mj-lt"/>
              </a:rPr>
              <a:t>types of users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55807" y="1878489"/>
            <a:ext cx="43940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+mj-lt"/>
              </a:rPr>
              <a:t>Different purposes</a:t>
            </a:r>
            <a:endParaRPr lang="en-US" sz="4400"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38903" y="3340144"/>
            <a:ext cx="53674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+mj-lt"/>
              </a:rPr>
              <a:t>Different requirements</a:t>
            </a:r>
            <a:endParaRPr lang="en-US" sz="4400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77385" y="4922334"/>
            <a:ext cx="55289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+mj-lt"/>
              </a:rPr>
              <a:t>Different functionalities</a:t>
            </a:r>
            <a:endParaRPr lang="en-US" sz="4400" dirty="0">
              <a:latin typeface="+mj-lt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5985164" y="1305098"/>
            <a:ext cx="334157" cy="4488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5985164" y="2829861"/>
            <a:ext cx="334157" cy="4488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6007702" y="4352911"/>
            <a:ext cx="334157" cy="4488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7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  <p:bldP spid="17" grpId="0"/>
      <p:bldP spid="18" grpId="0" animBg="1"/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1.1. Website manager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 an anime’s information: upload, view, edit, delete</a:t>
            </a:r>
          </a:p>
          <a:p>
            <a:r>
              <a:rPr lang="en-US" dirty="0" smtClean="0"/>
              <a:t>Upload an anime’s new episode</a:t>
            </a:r>
          </a:p>
          <a:p>
            <a:r>
              <a:rPr lang="en-US" dirty="0" smtClean="0"/>
              <a:t>Delete an existed episode</a:t>
            </a:r>
          </a:p>
          <a:p>
            <a:r>
              <a:rPr lang="en-US" dirty="0" smtClean="0"/>
              <a:t>Create, update, provide watchers with lists such as “Top trending anime”</a:t>
            </a:r>
          </a:p>
          <a:p>
            <a:r>
              <a:rPr lang="en-US" dirty="0" smtClean="0"/>
              <a:t>Check the number of views of an anime</a:t>
            </a:r>
          </a:p>
          <a:p>
            <a:r>
              <a:rPr lang="en-US" dirty="0" smtClean="0"/>
              <a:t>Manage watchers’ comment: view, edit, delete</a:t>
            </a:r>
          </a:p>
        </p:txBody>
      </p:sp>
    </p:spTree>
    <p:extLst>
      <p:ext uri="{BB962C8B-B14F-4D97-AF65-F5344CB8AC3E}">
        <p14:creationId xmlns:p14="http://schemas.microsoft.com/office/powerpoint/2010/main" val="1535957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1.2. Watcher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58551"/>
          </a:xfrm>
        </p:spPr>
        <p:txBody>
          <a:bodyPr>
            <a:normAutofit/>
          </a:bodyPr>
          <a:lstStyle/>
          <a:p>
            <a:r>
              <a:rPr lang="en-US" dirty="0" smtClean="0"/>
              <a:t>Register a new account</a:t>
            </a:r>
          </a:p>
          <a:p>
            <a:r>
              <a:rPr lang="en-US" dirty="0" smtClean="0"/>
              <a:t>Edit account’s information: name, gender, email address, date of birth</a:t>
            </a:r>
          </a:p>
          <a:p>
            <a:r>
              <a:rPr lang="en-US" dirty="0" smtClean="0"/>
              <a:t>Record account’s watch history</a:t>
            </a:r>
          </a:p>
          <a:p>
            <a:r>
              <a:rPr lang="en-US" dirty="0" smtClean="0"/>
              <a:t>Delete account</a:t>
            </a:r>
          </a:p>
          <a:p>
            <a:r>
              <a:rPr lang="en-US" dirty="0" smtClean="0"/>
              <a:t>Write, edit, delete comments </a:t>
            </a:r>
          </a:p>
          <a:p>
            <a:r>
              <a:rPr lang="en-US" dirty="0" smtClean="0"/>
              <a:t>Mark an anime as “favorite” or as “plan-to-watch”</a:t>
            </a:r>
          </a:p>
          <a:p>
            <a:r>
              <a:rPr lang="en-US" dirty="0" smtClean="0"/>
              <a:t>View his/her own account profile or other watchers’ account profile</a:t>
            </a:r>
          </a:p>
          <a:p>
            <a:r>
              <a:rPr lang="en-US" dirty="0" smtClean="0"/>
              <a:t>Use the search filter to: find an anime based on its title or character; filter </a:t>
            </a:r>
            <a:r>
              <a:rPr lang="en-US" dirty="0" err="1" smtClean="0"/>
              <a:t>animes</a:t>
            </a:r>
            <a:r>
              <a:rPr lang="en-US" dirty="0" smtClean="0"/>
              <a:t> with specific genres or studio; sort anime by views</a:t>
            </a:r>
          </a:p>
        </p:txBody>
      </p:sp>
    </p:spTree>
    <p:extLst>
      <p:ext uri="{BB962C8B-B14F-4D97-AF65-F5344CB8AC3E}">
        <p14:creationId xmlns:p14="http://schemas.microsoft.com/office/powerpoint/2010/main" val="4155344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2843" y="2226735"/>
            <a:ext cx="10515600" cy="2320608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 smtClean="0"/>
              <a:t>2. Entity Relationship Diagram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5107098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2" y="74815"/>
            <a:ext cx="10058400" cy="667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902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82843" y="2226735"/>
            <a:ext cx="10515600" cy="2320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 smtClean="0"/>
              <a:t>3. Database schema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370861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7" y="187867"/>
            <a:ext cx="11984093" cy="642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578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58645" y="1229208"/>
            <a:ext cx="10996045" cy="4506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smtClean="0">
                <a:sym typeface="Symbol" panose="05050102010706020507" pitchFamily="18" charset="2"/>
              </a:rPr>
              <a:t>Further explanations for the schema are in the report!!</a:t>
            </a:r>
            <a:endParaRPr lang="en-US" sz="4800" b="1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31840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82843" y="2226735"/>
            <a:ext cx="10515600" cy="2320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/>
              <a:t>4</a:t>
            </a:r>
            <a:r>
              <a:rPr lang="en-US" sz="8000" b="1" dirty="0" smtClean="0"/>
              <a:t>. Implement databases using </a:t>
            </a:r>
            <a:r>
              <a:rPr lang="en-US" sz="8000" b="1" dirty="0" err="1" smtClean="0"/>
              <a:t>mySQL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104300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58645" y="1229208"/>
            <a:ext cx="10996045" cy="4506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Tx/>
              <a:buChar char="-"/>
            </a:pPr>
            <a:r>
              <a:rPr lang="en-US" sz="4800" b="1" dirty="0" smtClean="0"/>
              <a:t>21 relations (entity sets + relationships + …)</a:t>
            </a:r>
          </a:p>
          <a:p>
            <a:pPr marL="685800" indent="-685800">
              <a:buFontTx/>
              <a:buChar char="-"/>
            </a:pPr>
            <a:endParaRPr lang="en-US" sz="4800" b="1" dirty="0" smtClean="0"/>
          </a:p>
          <a:p>
            <a:pPr marL="685800" indent="-685800">
              <a:buFontTx/>
              <a:buChar char="-"/>
            </a:pPr>
            <a:r>
              <a:rPr lang="en-US" sz="4800" b="1" dirty="0" smtClean="0"/>
              <a:t>Each block of codes </a:t>
            </a:r>
            <a:r>
              <a:rPr lang="en-US" sz="4800" b="1" dirty="0" smtClean="0">
                <a:sym typeface="Symbol" panose="05050102010706020507" pitchFamily="18" charset="2"/>
              </a:rPr>
              <a:t> 7-8 lines (or more)</a:t>
            </a:r>
          </a:p>
          <a:p>
            <a:pPr marL="685800" indent="-685800">
              <a:buFontTx/>
              <a:buChar char="-"/>
            </a:pPr>
            <a:endParaRPr lang="en-US" sz="4800" b="1" dirty="0">
              <a:sym typeface="Symbol" panose="05050102010706020507" pitchFamily="18" charset="2"/>
            </a:endParaRPr>
          </a:p>
          <a:p>
            <a:pPr marL="685800" indent="-685800">
              <a:buFontTx/>
              <a:buChar char="-"/>
            </a:pPr>
            <a:r>
              <a:rPr lang="en-US" sz="4800" b="1" dirty="0" smtClean="0">
                <a:sym typeface="Symbol" panose="05050102010706020507" pitchFamily="18" charset="2"/>
              </a:rPr>
              <a:t>In part 4.3 and 4.4, we mostly use stored procedure, which make the codes even longer</a:t>
            </a:r>
          </a:p>
          <a:p>
            <a:pPr marL="685800" indent="-685800">
              <a:buFontTx/>
              <a:buChar char="-"/>
            </a:pPr>
            <a:endParaRPr lang="en-US" sz="4800" b="1" dirty="0" smtClean="0">
              <a:sym typeface="Symbol" panose="05050102010706020507" pitchFamily="18" charset="2"/>
            </a:endParaRPr>
          </a:p>
          <a:p>
            <a:r>
              <a:rPr lang="en-US" sz="4800" b="1" dirty="0" smtClean="0">
                <a:sym typeface="Symbol" panose="05050102010706020507" pitchFamily="18" charset="2"/>
              </a:rPr>
              <a:t> Only the most fundamental and typical ones are presented. More details are in SQL files</a:t>
            </a:r>
            <a:endParaRPr lang="en-US" sz="4800" b="1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32238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ages5.alphacoders.com/501/5011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559476" cy="70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320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82843" y="2226735"/>
            <a:ext cx="10515600" cy="2320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/>
              <a:t>4.1. Create tables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7122224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01" y="810144"/>
            <a:ext cx="3742857" cy="154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106" y="810144"/>
            <a:ext cx="4523809" cy="472380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66506" y="-1581"/>
            <a:ext cx="2920539" cy="1011709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/>
              <a:t>author:</a:t>
            </a:r>
            <a:endParaRPr lang="en-US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577165" y="-1582"/>
            <a:ext cx="2920539" cy="1011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anime: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11" y="3987421"/>
            <a:ext cx="4333333" cy="2485714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3164726"/>
            <a:ext cx="2920539" cy="1011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episode: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40495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838" y="891548"/>
            <a:ext cx="4123809" cy="2009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36" y="891548"/>
            <a:ext cx="3361905" cy="1514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36" y="4195342"/>
            <a:ext cx="4095238" cy="17523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838" y="4195342"/>
            <a:ext cx="3133333" cy="126666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-66506" y="-1581"/>
            <a:ext cx="2920539" cy="1011709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/>
              <a:t>genre:</a:t>
            </a:r>
            <a:endParaRPr lang="en-US" sz="28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224536" y="-1582"/>
            <a:ext cx="2920539" cy="1011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characters:</a:t>
            </a:r>
            <a:endParaRPr lang="en-US" sz="28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50516" y="3298963"/>
            <a:ext cx="2920539" cy="1011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 smtClean="0"/>
              <a:t>voice_actor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919427" y="3298963"/>
            <a:ext cx="2920539" cy="1011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studio: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2511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55" y="2143588"/>
            <a:ext cx="4171429" cy="328571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6130" y="1446415"/>
            <a:ext cx="2920539" cy="1011709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/>
              <a:t>watcher: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51" y="2027210"/>
            <a:ext cx="3323809" cy="160952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215149" y="1354974"/>
            <a:ext cx="2920539" cy="1011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comments: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53547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64508" y="1292321"/>
            <a:ext cx="11357268" cy="4435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Tx/>
              <a:buChar char="-"/>
            </a:pPr>
            <a:r>
              <a:rPr lang="en-US" sz="2800" dirty="0" smtClean="0">
                <a:latin typeface="+mn-lt"/>
              </a:rPr>
              <a:t>In the creation of tables, we always add “ON UPDATE CASCADE” and “ON DELETE CASCADE” to </a:t>
            </a:r>
            <a:r>
              <a:rPr lang="en-US" sz="2800" u="sng" dirty="0" smtClean="0">
                <a:latin typeface="+mn-lt"/>
              </a:rPr>
              <a:t>every foreign key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smtClean="0">
                <a:latin typeface="+mn-lt"/>
              </a:rPr>
              <a:t>so that the situation does not get “complicated” when we want to delete or update (edit)</a:t>
            </a:r>
          </a:p>
          <a:p>
            <a:pPr marL="457200" indent="-457200">
              <a:buFontTx/>
              <a:buChar char="-"/>
            </a:pPr>
            <a:endParaRPr lang="en-US" sz="2800" dirty="0">
              <a:latin typeface="+mn-lt"/>
            </a:endParaRPr>
          </a:p>
          <a:p>
            <a:pPr marL="457200" indent="-457200">
              <a:buFontTx/>
              <a:buChar char="-"/>
            </a:pPr>
            <a:r>
              <a:rPr lang="en-US" sz="2800" dirty="0" smtClean="0">
                <a:latin typeface="+mn-lt"/>
              </a:rPr>
              <a:t>We also provide the creating-table codes for some relations such as “History”, “Favorite”, “</a:t>
            </a:r>
            <a:r>
              <a:rPr lang="en-US" sz="2800" dirty="0" err="1" smtClean="0">
                <a:latin typeface="+mn-lt"/>
              </a:rPr>
              <a:t>plan_to_watch</a:t>
            </a:r>
            <a:r>
              <a:rPr lang="en-US" sz="2800" dirty="0" smtClean="0">
                <a:latin typeface="+mn-lt"/>
              </a:rPr>
              <a:t>” in the report. </a:t>
            </a:r>
          </a:p>
          <a:p>
            <a:pPr marL="457200" indent="-457200">
              <a:buFontTx/>
              <a:buChar char="-"/>
            </a:pPr>
            <a:endParaRPr lang="en-US" sz="2800" dirty="0">
              <a:latin typeface="+mn-lt"/>
            </a:endParaRPr>
          </a:p>
          <a:p>
            <a:pPr marL="457200" indent="-457200">
              <a:buFontTx/>
              <a:buChar char="-"/>
            </a:pPr>
            <a:r>
              <a:rPr lang="en-US" sz="2800" dirty="0" smtClean="0">
                <a:latin typeface="+mn-lt"/>
              </a:rPr>
              <a:t>The </a:t>
            </a:r>
            <a:r>
              <a:rPr lang="en-US" sz="2800" dirty="0">
                <a:latin typeface="+mn-lt"/>
              </a:rPr>
              <a:t>code for those relations </a:t>
            </a:r>
            <a:r>
              <a:rPr lang="en-US" sz="2800" dirty="0" smtClean="0">
                <a:latin typeface="+mn-lt"/>
              </a:rPr>
              <a:t>which </a:t>
            </a:r>
            <a:r>
              <a:rPr lang="en-US" sz="2800" dirty="0">
                <a:latin typeface="+mn-lt"/>
              </a:rPr>
              <a:t>represents the relationships among entity sets are in SQL files</a:t>
            </a:r>
            <a:r>
              <a:rPr lang="en-US" sz="2800" dirty="0" smtClean="0">
                <a:latin typeface="+mn-lt"/>
              </a:rPr>
              <a:t>.</a:t>
            </a:r>
            <a:endParaRPr lang="en-US" sz="2800" dirty="0">
              <a:latin typeface="+mn-lt"/>
            </a:endParaRPr>
          </a:p>
          <a:p>
            <a:pPr marL="457200" indent="-457200">
              <a:buFontTx/>
              <a:buChar char="-"/>
            </a:pPr>
            <a:endParaRPr lang="en-US" sz="28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6058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82843" y="2226735"/>
            <a:ext cx="10515600" cy="2320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/>
              <a:t>4.2. Insert sample rows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304231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58645" y="1004765"/>
            <a:ext cx="10996045" cy="4506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Tx/>
              <a:buChar char="-"/>
            </a:pPr>
            <a:r>
              <a:rPr lang="en-US" sz="4000" b="1" dirty="0" smtClean="0"/>
              <a:t>The codes for this part are not included in the slides (they all uses the same syntax INSERT INTO – VALUES)</a:t>
            </a:r>
          </a:p>
          <a:p>
            <a:pPr marL="685800" indent="-685800">
              <a:buFontTx/>
              <a:buChar char="-"/>
            </a:pPr>
            <a:endParaRPr lang="en-US" sz="4000" b="1" dirty="0" smtClean="0"/>
          </a:p>
          <a:p>
            <a:pPr marL="685800" indent="-685800">
              <a:buFontTx/>
              <a:buChar char="-"/>
            </a:pPr>
            <a:r>
              <a:rPr lang="en-US" sz="4000" b="1" dirty="0" smtClean="0"/>
              <a:t>Only the results are shown </a:t>
            </a:r>
            <a:endParaRPr lang="en-US" sz="4000" b="1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800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sample rows for author: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551" y="1690688"/>
            <a:ext cx="3065727" cy="1808970"/>
          </a:xfrm>
          <a:prstGeom prst="rect">
            <a:avLst/>
          </a:prstGeom>
        </p:spPr>
      </p:pic>
      <p:pic>
        <p:nvPicPr>
          <p:cNvPr id="2050" name="Picture 2" descr="LOOK: 'Your Name' director Makoto Shinkai teases new movie | Inquirer  Entertain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41" y="4138381"/>
            <a:ext cx="3967539" cy="213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ujiko F. Fujio: Người họa sĩ đến từ tương lai - Tác giả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64" y="4138381"/>
            <a:ext cx="2945072" cy="239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heck out this free doco on Studio Ghibli mastermind Hayao Miyazak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104" y="4138381"/>
            <a:ext cx="3917511" cy="235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729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sample rows for anime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12" y="2565833"/>
            <a:ext cx="11675775" cy="170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19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pirited Away' is a classic anime for everyone | News, Sports, Jobs - The  Expr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93" y="992802"/>
            <a:ext cx="3186141" cy="482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mazon.com: Howl's Moving Castle: Christian Bale, Jean Simmons, Lauren  Bacall, Blythe Danner, Emily Mortimer, Billy Crystal, Hayao Miyazaki:  Movies &amp; T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437" y="992802"/>
            <a:ext cx="3417380" cy="482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mazon.com: Princess Mononoke [Blu-ray] [Import anglais]: Hayao Miyazaki:  Movies &amp; TV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921" y="992802"/>
            <a:ext cx="3844956" cy="482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949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s8.alphacoders.com/792/79219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256" y="0"/>
            <a:ext cx="12404256" cy="697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150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Kimi No Na Wa Wallpaper - Your Name Wallpaper Hd - 1920x1080 - Download HD  Wallpaper - WallpaperT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633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D wallpaper: doraemon | Wallpaper Fl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07" y="1509766"/>
            <a:ext cx="4667461" cy="373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oraemon the Movie: Nobita and the Windmasters - Anime News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887" y="1258695"/>
            <a:ext cx="4233545" cy="42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287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sample rows for episode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796" y="2030152"/>
            <a:ext cx="5594408" cy="351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68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sample rows for genre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934" y="2000536"/>
            <a:ext cx="6918574" cy="332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507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Insert sample rows for characters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072" y="2035962"/>
            <a:ext cx="5466696" cy="352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880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June MMM: SPIRITED AWAY – Not The Film Review in 2020 | Studio ghibli spirited  away, Studio ghibli art, Ghibli ar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00" y="652549"/>
            <a:ext cx="1648287" cy="206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97049" y="2712908"/>
            <a:ext cx="922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Haku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36796" y="2712907"/>
            <a:ext cx="148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Chihiro</a:t>
            </a:r>
            <a:r>
              <a:rPr lang="en-US" dirty="0" smtClean="0"/>
              <a:t> </a:t>
            </a:r>
            <a:r>
              <a:rPr lang="en-US" dirty="0" err="1" smtClean="0"/>
              <a:t>Ogino</a:t>
            </a:r>
            <a:endParaRPr lang="en-US" dirty="0"/>
          </a:p>
        </p:txBody>
      </p:sp>
      <p:pic>
        <p:nvPicPr>
          <p:cNvPr id="6150" name="Picture 6" descr="Taki Tachibana | Wiki | Anime Ami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191" y="652548"/>
            <a:ext cx="2039597" cy="206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262692" y="2712907"/>
            <a:ext cx="165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Tachibana </a:t>
            </a:r>
            <a:r>
              <a:rPr lang="en-US" dirty="0" err="1" smtClean="0"/>
              <a:t>Taki</a:t>
            </a:r>
            <a:endParaRPr lang="en-US" dirty="0"/>
          </a:p>
        </p:txBody>
      </p:sp>
      <p:pic>
        <p:nvPicPr>
          <p:cNvPr id="6152" name="Picture 8" descr="Mitsuha Miyamizu | Kimi no Na wa. Wiki | Fand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126" y="651153"/>
            <a:ext cx="2394512" cy="206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haracter) Ogino Chihiro - Spirited Away | Ryuu-chan WIK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711" y="651154"/>
            <a:ext cx="2007896" cy="206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694983" y="2731096"/>
            <a:ext cx="2038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Miyamizu</a:t>
            </a:r>
            <a:r>
              <a:rPr lang="en-US" dirty="0" smtClean="0"/>
              <a:t> </a:t>
            </a:r>
            <a:r>
              <a:rPr lang="en-US" dirty="0" err="1" smtClean="0"/>
              <a:t>Mitsuha</a:t>
            </a:r>
            <a:endParaRPr lang="en-US" dirty="0"/>
          </a:p>
        </p:txBody>
      </p:sp>
      <p:pic>
        <p:nvPicPr>
          <p:cNvPr id="6156" name="Picture 12" descr="Pin by gosia on hmc in 2020 | Studio ghibli art, Ghibli art, Howls moving  cast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60" y="3774712"/>
            <a:ext cx="1867101" cy="199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540110" y="5769032"/>
            <a:ext cx="922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Howl</a:t>
            </a:r>
            <a:endParaRPr lang="en-US" dirty="0"/>
          </a:p>
        </p:txBody>
      </p:sp>
      <p:pic>
        <p:nvPicPr>
          <p:cNvPr id="6158" name="Picture 14" descr="Sophie Hatter | Howl's Moving Castle Wiki | Fando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551" y="3774712"/>
            <a:ext cx="1426241" cy="199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520551" y="5769032"/>
            <a:ext cx="1622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Sophie Hatter</a:t>
            </a:r>
            <a:endParaRPr lang="en-US" dirty="0"/>
          </a:p>
        </p:txBody>
      </p:sp>
      <p:pic>
        <p:nvPicPr>
          <p:cNvPr id="6160" name="Picture 16" descr="San | Ghibli Wiki | Fando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890" y="3754741"/>
            <a:ext cx="2032983" cy="199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666259" y="5729090"/>
            <a:ext cx="1622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</a:t>
            </a:r>
            <a:endParaRPr lang="en-US" dirty="0"/>
          </a:p>
        </p:txBody>
      </p:sp>
      <p:pic>
        <p:nvPicPr>
          <p:cNvPr id="6162" name="Picture 18" descr="Ashitaka | Ghibli Wiki | Fandom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983" y="3774712"/>
            <a:ext cx="2438901" cy="197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9442810" y="5729090"/>
            <a:ext cx="1622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Ashitaka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330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sample rows for </a:t>
            </a:r>
            <a:r>
              <a:rPr lang="en-US" dirty="0" err="1" smtClean="0"/>
              <a:t>voice_actor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023" y="1917162"/>
            <a:ext cx="5120202" cy="361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661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sample rows for studio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788" y="2352035"/>
            <a:ext cx="3224634" cy="173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006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sample rows for watcher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524" y="2425225"/>
            <a:ext cx="10509120" cy="204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381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sample rows for comments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485" y="2471964"/>
            <a:ext cx="5490950" cy="185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955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mages7.alphacoders.com/488/4885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81686"/>
            <a:ext cx="12192000" cy="97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557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82843" y="2226735"/>
            <a:ext cx="10515600" cy="2320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/>
              <a:t>4.3. Website managers’ requirements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49489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Remind of website managers’ requirements</a:t>
            </a:r>
            <a:endParaRPr lang="en-US" b="1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Manage an anime’s information: upload, view, edit, delete</a:t>
            </a:r>
          </a:p>
          <a:p>
            <a:r>
              <a:rPr lang="en-US" dirty="0" smtClean="0"/>
              <a:t>Upload an anime’s new episode</a:t>
            </a:r>
          </a:p>
          <a:p>
            <a:r>
              <a:rPr lang="en-US" dirty="0" smtClean="0"/>
              <a:t>Delete an existed episode</a:t>
            </a:r>
          </a:p>
          <a:p>
            <a:r>
              <a:rPr lang="en-US" dirty="0" smtClean="0"/>
              <a:t>Create, update, provide watchers with lists such as “Top trending anime”</a:t>
            </a:r>
          </a:p>
          <a:p>
            <a:r>
              <a:rPr lang="en-US" dirty="0" smtClean="0"/>
              <a:t>Check the number of views of an anime</a:t>
            </a:r>
          </a:p>
          <a:p>
            <a:r>
              <a:rPr lang="en-US" dirty="0" smtClean="0"/>
              <a:t>Manage watchers’ comment: view, edit, delete</a:t>
            </a:r>
          </a:p>
        </p:txBody>
      </p:sp>
    </p:spTree>
    <p:extLst>
      <p:ext uri="{BB962C8B-B14F-4D97-AF65-F5344CB8AC3E}">
        <p14:creationId xmlns:p14="http://schemas.microsoft.com/office/powerpoint/2010/main" val="23489839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" y="1159757"/>
            <a:ext cx="10885074" cy="209091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40570" y="148048"/>
            <a:ext cx="3483037" cy="1011709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/>
              <a:t>Upload a new anime: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" y="4262385"/>
            <a:ext cx="3775364" cy="1599926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40569" y="3250676"/>
            <a:ext cx="4430689" cy="1011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View an anime’s information: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14856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56" y="1159757"/>
            <a:ext cx="10997297" cy="221894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55566" y="148048"/>
            <a:ext cx="4305997" cy="1011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Edit an anime’s information: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56" y="4390409"/>
            <a:ext cx="3584173" cy="1295484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-287487" y="3378700"/>
            <a:ext cx="4305997" cy="1011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Delete an anime: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64296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55566" y="148048"/>
            <a:ext cx="4797830" cy="1011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Upload an anime’s new episode: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43" y="1042727"/>
            <a:ext cx="7611900" cy="14427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43" y="3694816"/>
            <a:ext cx="3428571" cy="111428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42205" y="2804593"/>
            <a:ext cx="4797830" cy="1011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Delete an existed episode: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404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55565" y="148048"/>
            <a:ext cx="9012383" cy="1011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Create and update “Top trending anime” list based on views: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3" y="994120"/>
            <a:ext cx="2843397" cy="248927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55565" y="3483394"/>
            <a:ext cx="5845236" cy="1011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View/display “Top trending anime” list: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3" y="4495103"/>
            <a:ext cx="3192358" cy="131192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7423264" y="1471353"/>
            <a:ext cx="3848794" cy="119703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is not really an update. Each time we call the procedure, it deletes the old table and create a new one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 flipV="1">
            <a:off x="4547062" y="2069869"/>
            <a:ext cx="28762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49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55566" y="148048"/>
            <a:ext cx="6044740" cy="1011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Check the number of views of an anime: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12" y="1159757"/>
            <a:ext cx="3430311" cy="16831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12" y="4003738"/>
            <a:ext cx="5190089" cy="204792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55566" y="2917491"/>
            <a:ext cx="3883430" cy="1011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View watcher’s comment: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676564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55566" y="148048"/>
            <a:ext cx="3941619" cy="1011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Edit watcher’s comment:</a:t>
            </a:r>
            <a:endParaRPr lang="en-US" sz="28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55566" y="3016298"/>
            <a:ext cx="4257503" cy="1011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Delete watcher’s comment: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43" y="1159757"/>
            <a:ext cx="6438275" cy="13506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43" y="4028007"/>
            <a:ext cx="3466667" cy="1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786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82843" y="2226735"/>
            <a:ext cx="10515600" cy="2320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/>
              <a:t>4.4. Watchers’ requirements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540738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Remind of watchers’ requirements</a:t>
            </a:r>
            <a:endParaRPr lang="en-US" b="1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58551"/>
          </a:xfrm>
        </p:spPr>
        <p:txBody>
          <a:bodyPr>
            <a:normAutofit/>
          </a:bodyPr>
          <a:lstStyle/>
          <a:p>
            <a:r>
              <a:rPr lang="en-US" dirty="0" smtClean="0"/>
              <a:t>Register a new account</a:t>
            </a:r>
          </a:p>
          <a:p>
            <a:r>
              <a:rPr lang="en-US" dirty="0" smtClean="0"/>
              <a:t>Edit account’s information: name, gender, email address, date of birth</a:t>
            </a:r>
          </a:p>
          <a:p>
            <a:r>
              <a:rPr lang="en-US" dirty="0" smtClean="0"/>
              <a:t>Record account’s watch history</a:t>
            </a:r>
          </a:p>
          <a:p>
            <a:r>
              <a:rPr lang="en-US" dirty="0" smtClean="0"/>
              <a:t>Delete account</a:t>
            </a:r>
          </a:p>
          <a:p>
            <a:r>
              <a:rPr lang="en-US" dirty="0" smtClean="0"/>
              <a:t>Write, edit, delete comments </a:t>
            </a:r>
          </a:p>
          <a:p>
            <a:r>
              <a:rPr lang="en-US" dirty="0" smtClean="0"/>
              <a:t>Mark an anime as “favorite” or as “plan-to-watch”</a:t>
            </a:r>
          </a:p>
          <a:p>
            <a:r>
              <a:rPr lang="en-US" dirty="0" smtClean="0"/>
              <a:t>View his/her own account profile or other watchers’ account profile</a:t>
            </a:r>
          </a:p>
          <a:p>
            <a:r>
              <a:rPr lang="en-US" dirty="0" smtClean="0"/>
              <a:t>Use the search filter to: find an anime based on its title or character; filter </a:t>
            </a:r>
            <a:r>
              <a:rPr lang="en-US" dirty="0" err="1" smtClean="0"/>
              <a:t>animes</a:t>
            </a:r>
            <a:r>
              <a:rPr lang="en-US" dirty="0" smtClean="0"/>
              <a:t> with specific genres or studio; sort anime by views</a:t>
            </a:r>
          </a:p>
        </p:txBody>
      </p:sp>
    </p:spTree>
    <p:extLst>
      <p:ext uri="{BB962C8B-B14F-4D97-AF65-F5344CB8AC3E}">
        <p14:creationId xmlns:p14="http://schemas.microsoft.com/office/powerpoint/2010/main" val="2591865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4132" y="0"/>
            <a:ext cx="13207998" cy="742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72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40570" y="148048"/>
            <a:ext cx="3757357" cy="1011709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/>
              <a:t>Register a new account: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93" y="988336"/>
            <a:ext cx="8185362" cy="13392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40569" y="2661997"/>
            <a:ext cx="4139744" cy="1011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Edit account’s information: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93" y="3575945"/>
            <a:ext cx="9001313" cy="174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444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16" y="978071"/>
            <a:ext cx="6841161" cy="193138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0570" y="148048"/>
            <a:ext cx="3757357" cy="1011709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/>
              <a:t>Record watch history: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95" y="4127878"/>
            <a:ext cx="2961905" cy="142857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8354291" y="1521229"/>
            <a:ext cx="3474720" cy="13882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Increase the views of the anime by 1 </a:t>
            </a:r>
            <a:r>
              <a:rPr lang="en-US" dirty="0" err="1" smtClean="0"/>
              <a:t>everytime</a:t>
            </a:r>
            <a:r>
              <a:rPr lang="en-US" dirty="0" smtClean="0"/>
              <a:t> a watcher watches an episode of that anime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 flipV="1">
            <a:off x="3541222" y="2215341"/>
            <a:ext cx="48130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440569" y="3012811"/>
            <a:ext cx="2901148" cy="1011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Delete account: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47224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40571" y="148048"/>
            <a:ext cx="2626826" cy="1011709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/>
              <a:t>Write comment: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99" y="1159756"/>
            <a:ext cx="7851006" cy="171708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68527" y="2876840"/>
            <a:ext cx="2626826" cy="1011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Edit comment: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99" y="3888549"/>
            <a:ext cx="5457143" cy="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10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40571" y="148048"/>
            <a:ext cx="4264433" cy="1011709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/>
              <a:t>View all his/her comments: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03" y="1159757"/>
            <a:ext cx="10742696" cy="2445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02" y="4616559"/>
            <a:ext cx="3893151" cy="181749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40571" y="3604850"/>
            <a:ext cx="4389124" cy="1011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Check the views of an anime: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5521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40571" y="148048"/>
            <a:ext cx="5037516" cy="1011709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/>
              <a:t>Mark an anime as pla</a:t>
            </a:r>
            <a:r>
              <a:rPr lang="en-US" sz="2800" dirty="0"/>
              <a:t>n</a:t>
            </a:r>
            <a:r>
              <a:rPr lang="en-US" sz="2800" dirty="0" smtClean="0"/>
              <a:t>-to-watch: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71" y="1159757"/>
            <a:ext cx="6353037" cy="138393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40571" y="3243153"/>
            <a:ext cx="4145284" cy="1011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Mark an anime as favorite: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2" y="4355804"/>
            <a:ext cx="5266667" cy="1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530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0571" y="148048"/>
            <a:ext cx="2643451" cy="1011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/>
              <a:t>Search filter:</a:t>
            </a:r>
            <a:endParaRPr lang="en-US" sz="3600" b="1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2010" y="609416"/>
            <a:ext cx="11030994" cy="1923043"/>
          </a:xfrm>
        </p:spPr>
        <p:txBody>
          <a:bodyPr>
            <a:noAutofit/>
          </a:bodyPr>
          <a:lstStyle/>
          <a:p>
            <a:r>
              <a:rPr lang="en-US" sz="2800" dirty="0" smtClean="0"/>
              <a:t>- Search an anime based on its name, for example: search for anime that has “Movie” in its name: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10" y="2122934"/>
            <a:ext cx="3668603" cy="73372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40571" y="2534159"/>
            <a:ext cx="11030994" cy="192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- Search an anime based on its character, for example: search for anime that has character named “San”: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0" y="4152826"/>
            <a:ext cx="11178770" cy="145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47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0571" y="148048"/>
            <a:ext cx="2643451" cy="1011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/>
              <a:t>Search filter:</a:t>
            </a:r>
            <a:endParaRPr lang="en-US" sz="3600" b="1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2010" y="609416"/>
            <a:ext cx="11030994" cy="1923043"/>
          </a:xfrm>
        </p:spPr>
        <p:txBody>
          <a:bodyPr>
            <a:noAutofit/>
          </a:bodyPr>
          <a:lstStyle/>
          <a:p>
            <a:r>
              <a:rPr lang="en-US" sz="2800" dirty="0" smtClean="0"/>
              <a:t>- Filter/lists anime by genre, for example: lists all </a:t>
            </a:r>
            <a:r>
              <a:rPr lang="en-US" sz="2800" dirty="0" err="1" smtClean="0"/>
              <a:t>animes</a:t>
            </a:r>
            <a:r>
              <a:rPr lang="en-US" sz="2800" dirty="0" smtClean="0"/>
              <a:t> that have the genre “Drama”: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10" y="2153247"/>
            <a:ext cx="11129409" cy="141291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40571" y="3186948"/>
            <a:ext cx="11030994" cy="192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- Filter/lists anime by studio, for example: lists all </a:t>
            </a:r>
            <a:r>
              <a:rPr lang="en-US" sz="2800" dirty="0" err="1" smtClean="0"/>
              <a:t>animes</a:t>
            </a:r>
            <a:r>
              <a:rPr lang="en-US" sz="2800" dirty="0" smtClean="0"/>
              <a:t> that were made by “</a:t>
            </a:r>
            <a:r>
              <a:rPr lang="en-US" sz="2800" dirty="0" err="1" smtClean="0"/>
              <a:t>Ghibli</a:t>
            </a:r>
            <a:r>
              <a:rPr lang="en-US" sz="2800" dirty="0" smtClean="0"/>
              <a:t>” studio: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0" y="4612622"/>
            <a:ext cx="11147075" cy="139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586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0571" y="148048"/>
            <a:ext cx="2643451" cy="1011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/>
              <a:t>Search filter:</a:t>
            </a:r>
            <a:endParaRPr lang="en-US" sz="3600" b="1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5384" y="335096"/>
            <a:ext cx="11030994" cy="1923043"/>
          </a:xfrm>
        </p:spPr>
        <p:txBody>
          <a:bodyPr>
            <a:noAutofit/>
          </a:bodyPr>
          <a:lstStyle/>
          <a:p>
            <a:r>
              <a:rPr lang="en-US" sz="2800" dirty="0" smtClean="0"/>
              <a:t>- Sort anime by views: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4" y="1645187"/>
            <a:ext cx="10935817" cy="90682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40571" y="3037437"/>
            <a:ext cx="3009211" cy="1011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/>
              <a:t>View accounts:</a:t>
            </a:r>
            <a:endParaRPr lang="en-US" sz="36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74" y="4534576"/>
            <a:ext cx="5425618" cy="175657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15384" y="3174297"/>
            <a:ext cx="11030994" cy="192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- View other watchers’ account profiles: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69040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73575" y="244360"/>
            <a:ext cx="3009211" cy="1011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/>
              <a:t>View accounts:</a:t>
            </a:r>
            <a:endParaRPr lang="en-US" sz="3600" b="1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5384" y="294547"/>
            <a:ext cx="11030994" cy="1923043"/>
          </a:xfrm>
        </p:spPr>
        <p:txBody>
          <a:bodyPr>
            <a:noAutofit/>
          </a:bodyPr>
          <a:lstStyle/>
          <a:p>
            <a:r>
              <a:rPr lang="en-US" sz="2800" dirty="0" smtClean="0"/>
              <a:t>- View his/her own account profile: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75" y="1587569"/>
            <a:ext cx="5637442" cy="17957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75" y="4193720"/>
            <a:ext cx="4619082" cy="212395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15384" y="2826979"/>
            <a:ext cx="11030994" cy="192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- View his/her own plan-to-watch list: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515359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73575" y="244360"/>
            <a:ext cx="3009211" cy="1011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/>
              <a:t>View accounts: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34" y="1579844"/>
            <a:ext cx="6525141" cy="208606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5384" y="294547"/>
            <a:ext cx="11030994" cy="1923043"/>
          </a:xfrm>
        </p:spPr>
        <p:txBody>
          <a:bodyPr>
            <a:noAutofit/>
          </a:bodyPr>
          <a:lstStyle/>
          <a:p>
            <a:r>
              <a:rPr lang="en-US" sz="2800" dirty="0" smtClean="0"/>
              <a:t>- View his/her own watch history:</a:t>
            </a:r>
            <a:endParaRPr lang="en-US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15384" y="3028166"/>
            <a:ext cx="11030994" cy="192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- View his/her own favorite </a:t>
            </a:r>
            <a:r>
              <a:rPr lang="en-US" sz="2800" dirty="0" err="1" smtClean="0"/>
              <a:t>animes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34" y="4476488"/>
            <a:ext cx="4142857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754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7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uttered living room&#10;&#10;Description automatically generated">
            <a:extLst>
              <a:ext uri="{FF2B5EF4-FFF2-40B4-BE49-F238E27FC236}">
                <a16:creationId xmlns:a16="http://schemas.microsoft.com/office/drawing/2014/main" id="{A8B31028-D310-4C1B-AF0F-38AED2D9E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4A694-79D3-496C-8117-29AD3FB97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1124712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>
                <a:solidFill>
                  <a:srgbClr val="FFFFFF"/>
                </a:solidFill>
              </a:rPr>
              <a:t>Anime Website Management</a:t>
            </a:r>
          </a:p>
        </p:txBody>
      </p:sp>
      <p:sp>
        <p:nvSpPr>
          <p:cNvPr id="48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62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959031" y="574971"/>
            <a:ext cx="8071660" cy="76546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Topic :Anime Website Management</a:t>
            </a:r>
            <a:endParaRPr lang="en-US" sz="32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4342011" y="1855131"/>
            <a:ext cx="3305697" cy="61652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User requirements</a:t>
            </a:r>
            <a:endParaRPr lang="en-US" sz="2800" dirty="0"/>
          </a:p>
        </p:txBody>
      </p:sp>
      <p:sp>
        <p:nvSpPr>
          <p:cNvPr id="9" name="Rounded Rectangle 8"/>
          <p:cNvSpPr/>
          <p:nvPr/>
        </p:nvSpPr>
        <p:spPr>
          <a:xfrm>
            <a:off x="3169222" y="2964184"/>
            <a:ext cx="5651273" cy="68163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Entity Relationship Diagram (ERD)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4455616" y="4138350"/>
            <a:ext cx="3078482" cy="69064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Database Schema</a:t>
            </a:r>
            <a:endParaRPr lang="en-US" sz="2800" dirty="0"/>
          </a:p>
        </p:txBody>
      </p:sp>
      <p:sp>
        <p:nvSpPr>
          <p:cNvPr id="11" name="Rounded Rectangle 10"/>
          <p:cNvSpPr/>
          <p:nvPr/>
        </p:nvSpPr>
        <p:spPr>
          <a:xfrm>
            <a:off x="3192778" y="5321527"/>
            <a:ext cx="5627717" cy="70727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Implement databases using MySQL</a:t>
            </a:r>
            <a:endParaRPr lang="en-US" sz="2800" dirty="0"/>
          </a:p>
        </p:txBody>
      </p:sp>
      <p:cxnSp>
        <p:nvCxnSpPr>
          <p:cNvPr id="3" name="Straight Arrow Connector 2"/>
          <p:cNvCxnSpPr>
            <a:stCxn id="6" idx="2"/>
          </p:cNvCxnSpPr>
          <p:nvPr/>
        </p:nvCxnSpPr>
        <p:spPr>
          <a:xfrm flipH="1">
            <a:off x="5994860" y="1340433"/>
            <a:ext cx="1" cy="51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994857" y="2455386"/>
            <a:ext cx="1" cy="51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994856" y="3634736"/>
            <a:ext cx="1" cy="51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006636" y="4806829"/>
            <a:ext cx="1" cy="51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447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Mods are asleep, post confused looking anime girls with question marks by  their heads : Anime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400" y="3737553"/>
            <a:ext cx="2933220" cy="312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Anime Question Mark Png - Confused Anime Girl Transparent , Free  Transparent Clipart - ClipartKe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58486" cy="272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Confused-looking anime girls with question marks above their heads - Album  on Imgu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130063"/>
            <a:ext cx="2861733" cy="272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84766" y="2577249"/>
            <a:ext cx="10515600" cy="2320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Q</a:t>
            </a:r>
            <a:r>
              <a:rPr lang="en-US" sz="13800" b="1" dirty="0" smtClean="0"/>
              <a:t> &amp; </a:t>
            </a:r>
            <a:r>
              <a:rPr lang="en-US" sz="13800" b="1" dirty="0" smtClean="0">
                <a:solidFill>
                  <a:srgbClr val="00B050"/>
                </a:solidFill>
              </a:rPr>
              <a:t>A</a:t>
            </a:r>
            <a:endParaRPr lang="en-US" sz="13800" b="1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2553" y="0"/>
            <a:ext cx="2589447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00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4" y="0"/>
            <a:ext cx="109728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5601" y="1139616"/>
            <a:ext cx="34100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latin typeface="Ink Free" panose="03080402000500000000" pitchFamily="66" charset="0"/>
              </a:rPr>
              <a:t>Thank</a:t>
            </a:r>
            <a:r>
              <a:rPr lang="en-US" sz="8800" dirty="0" smtClean="0">
                <a:latin typeface="Ink Free" panose="03080402000500000000" pitchFamily="66" charset="0"/>
              </a:rPr>
              <a:t> </a:t>
            </a:r>
            <a:r>
              <a:rPr lang="en-US" sz="7200" dirty="0" smtClean="0">
                <a:latin typeface="Ink Free" panose="03080402000500000000" pitchFamily="66" charset="0"/>
              </a:rPr>
              <a:t> </a:t>
            </a:r>
            <a:endParaRPr lang="en-US" sz="7200" dirty="0">
              <a:latin typeface="Ink Free" panose="03080402000500000000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85410" y="2705725"/>
            <a:ext cx="26366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latin typeface="Ink Free" panose="03080402000500000000" pitchFamily="66" charset="0"/>
              </a:rPr>
              <a:t>for</a:t>
            </a:r>
            <a:r>
              <a:rPr lang="en-US" sz="7200" dirty="0" smtClean="0">
                <a:latin typeface="Comic Sans MS" panose="030F0702030302020204" pitchFamily="66" charset="0"/>
              </a:rPr>
              <a:t>  </a:t>
            </a:r>
            <a:endParaRPr lang="en-US" sz="7200" dirty="0">
              <a:latin typeface="Comic Sans MS" panose="030F07020303020202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1591" y="3182327"/>
            <a:ext cx="29861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latin typeface="Ink Free" panose="03080402000500000000" pitchFamily="66" charset="0"/>
              </a:rPr>
              <a:t>you</a:t>
            </a:r>
            <a:r>
              <a:rPr lang="en-US" sz="7200" dirty="0" smtClean="0">
                <a:latin typeface="Comic Sans MS" panose="030F0702030302020204" pitchFamily="66" charset="0"/>
              </a:rPr>
              <a:t>  </a:t>
            </a:r>
            <a:endParaRPr lang="en-US" sz="7200" dirty="0">
              <a:latin typeface="Comic Sans MS" panose="030F0702030302020204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68065" y="4618645"/>
            <a:ext cx="51836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Ink Free" panose="03080402000500000000" pitchFamily="66" charset="0"/>
              </a:rPr>
              <a:t>l</a:t>
            </a:r>
            <a:r>
              <a:rPr lang="en-US" sz="8000" dirty="0" smtClean="0">
                <a:latin typeface="Ink Free" panose="03080402000500000000" pitchFamily="66" charset="0"/>
              </a:rPr>
              <a:t>istening!</a:t>
            </a:r>
            <a:r>
              <a:rPr lang="en-US" sz="6600" dirty="0" smtClean="0">
                <a:latin typeface="Comic Sans MS" panose="030F0702030302020204" pitchFamily="66" charset="0"/>
              </a:rPr>
              <a:t>  </a:t>
            </a:r>
            <a:endParaRPr lang="en-US" sz="6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8419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39337" y="2410692"/>
            <a:ext cx="3316779" cy="189530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Anime Website Management</a:t>
            </a:r>
            <a:endParaRPr lang="en-US" sz="32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794268" y="435035"/>
            <a:ext cx="3255819" cy="72874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User requirements</a:t>
            </a:r>
            <a:endParaRPr lang="en-US" sz="2800" dirty="0"/>
          </a:p>
        </p:txBody>
      </p:sp>
      <p:sp>
        <p:nvSpPr>
          <p:cNvPr id="9" name="Rounded Rectangle 8"/>
          <p:cNvSpPr/>
          <p:nvPr/>
        </p:nvSpPr>
        <p:spPr>
          <a:xfrm>
            <a:off x="6284420" y="1744983"/>
            <a:ext cx="4275514" cy="117763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Entity Relationship Diagram (ERD)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6705598" y="3503818"/>
            <a:ext cx="3433158" cy="80217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Database Schema</a:t>
            </a:r>
            <a:endParaRPr lang="en-US" sz="2800" dirty="0"/>
          </a:p>
        </p:txBody>
      </p:sp>
      <p:sp>
        <p:nvSpPr>
          <p:cNvPr id="11" name="Rounded Rectangle 10"/>
          <p:cNvSpPr/>
          <p:nvPr/>
        </p:nvSpPr>
        <p:spPr>
          <a:xfrm>
            <a:off x="6165270" y="4887194"/>
            <a:ext cx="4516585" cy="143117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Implement databases using MySQL</a:t>
            </a:r>
            <a:endParaRPr lang="en-US" sz="2800" dirty="0"/>
          </a:p>
        </p:txBody>
      </p:sp>
      <p:cxnSp>
        <p:nvCxnSpPr>
          <p:cNvPr id="13" name="Straight Arrow Connector 12"/>
          <p:cNvCxnSpPr>
            <a:stCxn id="6" idx="3"/>
            <a:endCxn id="7" idx="1"/>
          </p:cNvCxnSpPr>
          <p:nvPr/>
        </p:nvCxnSpPr>
        <p:spPr>
          <a:xfrm flipV="1">
            <a:off x="4256116" y="799409"/>
            <a:ext cx="2538152" cy="2558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3"/>
            <a:endCxn id="9" idx="1"/>
          </p:cNvCxnSpPr>
          <p:nvPr/>
        </p:nvCxnSpPr>
        <p:spPr>
          <a:xfrm flipV="1">
            <a:off x="4256116" y="2333801"/>
            <a:ext cx="2028304" cy="1024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3"/>
            <a:endCxn id="10" idx="1"/>
          </p:cNvCxnSpPr>
          <p:nvPr/>
        </p:nvCxnSpPr>
        <p:spPr>
          <a:xfrm>
            <a:off x="4256116" y="3358343"/>
            <a:ext cx="2449482" cy="546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3"/>
            <a:endCxn id="11" idx="1"/>
          </p:cNvCxnSpPr>
          <p:nvPr/>
        </p:nvCxnSpPr>
        <p:spPr>
          <a:xfrm>
            <a:off x="4256116" y="3358343"/>
            <a:ext cx="1909154" cy="2244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1353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843" y="2226735"/>
            <a:ext cx="10515600" cy="2320608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 smtClean="0"/>
              <a:t>1. User requirements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837083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098473" y="393467"/>
            <a:ext cx="1967346" cy="1052947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Users</a:t>
            </a:r>
            <a:endParaRPr lang="en-US" sz="3600" dirty="0"/>
          </a:p>
        </p:txBody>
      </p:sp>
      <p:sp>
        <p:nvSpPr>
          <p:cNvPr id="9" name="Rounded Rectangle 8"/>
          <p:cNvSpPr/>
          <p:nvPr/>
        </p:nvSpPr>
        <p:spPr>
          <a:xfrm>
            <a:off x="1690250" y="2389888"/>
            <a:ext cx="2399611" cy="113884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Website managers/Admins</a:t>
            </a:r>
            <a:endParaRPr lang="en-US" sz="2000" dirty="0"/>
          </a:p>
        </p:txBody>
      </p:sp>
      <p:sp>
        <p:nvSpPr>
          <p:cNvPr id="10" name="Rounded Rectangle 9"/>
          <p:cNvSpPr/>
          <p:nvPr/>
        </p:nvSpPr>
        <p:spPr>
          <a:xfrm>
            <a:off x="8199120" y="2389888"/>
            <a:ext cx="2116975" cy="84791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Watchers/Viewers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6" idx="2"/>
            <a:endCxn id="9" idx="0"/>
          </p:cNvCxnSpPr>
          <p:nvPr/>
        </p:nvCxnSpPr>
        <p:spPr>
          <a:xfrm flipH="1">
            <a:off x="2890056" y="1446414"/>
            <a:ext cx="3192090" cy="943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2"/>
            <a:endCxn id="10" idx="0"/>
          </p:cNvCxnSpPr>
          <p:nvPr/>
        </p:nvCxnSpPr>
        <p:spPr>
          <a:xfrm>
            <a:off x="6082146" y="1446414"/>
            <a:ext cx="3175462" cy="943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10 Movies You Should Watch with Audio Description – 3Play M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890" y="4000971"/>
            <a:ext cx="3237436" cy="237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418" y="4109037"/>
            <a:ext cx="2547274" cy="238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07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</TotalTime>
  <Words>978</Words>
  <Application>Microsoft Office PowerPoint</Application>
  <PresentationFormat>Widescreen</PresentationFormat>
  <Paragraphs>151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4" baseType="lpstr">
      <vt:lpstr>Arial Nova Cond</vt:lpstr>
      <vt:lpstr>Arial</vt:lpstr>
      <vt:lpstr>Calibri</vt:lpstr>
      <vt:lpstr>Calibri Light</vt:lpstr>
      <vt:lpstr>Comic Sans MS</vt:lpstr>
      <vt:lpstr>Impact</vt:lpstr>
      <vt:lpstr>Ink Free</vt:lpstr>
      <vt:lpstr>Symbol</vt:lpstr>
      <vt:lpstr>Tahoma</vt:lpstr>
      <vt:lpstr>Times New Roman</vt:lpstr>
      <vt:lpstr>TornVTI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Anime Website Management</vt:lpstr>
      <vt:lpstr>PowerPoint Presentation</vt:lpstr>
      <vt:lpstr>1. User requirements</vt:lpstr>
      <vt:lpstr>PowerPoint Presentation</vt:lpstr>
      <vt:lpstr>PowerPoint Presentation</vt:lpstr>
      <vt:lpstr>1.1. Website manager</vt:lpstr>
      <vt:lpstr>1.2. Watcher</vt:lpstr>
      <vt:lpstr>2. Entity Relationship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author:</vt:lpstr>
      <vt:lpstr>genre:</vt:lpstr>
      <vt:lpstr>watcher:</vt:lpstr>
      <vt:lpstr>PowerPoint Presentation</vt:lpstr>
      <vt:lpstr>PowerPoint Presentation</vt:lpstr>
      <vt:lpstr>PowerPoint Presentation</vt:lpstr>
      <vt:lpstr>Insert sample rows for author:</vt:lpstr>
      <vt:lpstr>Insert sample rows for anime</vt:lpstr>
      <vt:lpstr>PowerPoint Presentation</vt:lpstr>
      <vt:lpstr>PowerPoint Presentation</vt:lpstr>
      <vt:lpstr>PowerPoint Presentation</vt:lpstr>
      <vt:lpstr>Insert sample rows for episode </vt:lpstr>
      <vt:lpstr>Insert sample rows for genre</vt:lpstr>
      <vt:lpstr>Insert sample rows for characters</vt:lpstr>
      <vt:lpstr>PowerPoint Presentation</vt:lpstr>
      <vt:lpstr>Insert sample rows for voice_actor</vt:lpstr>
      <vt:lpstr>Insert sample rows for studio</vt:lpstr>
      <vt:lpstr>Insert sample rows for watcher</vt:lpstr>
      <vt:lpstr>Insert sample rows for comments</vt:lpstr>
      <vt:lpstr>PowerPoint Presentation</vt:lpstr>
      <vt:lpstr>Remind of website managers’ requirements</vt:lpstr>
      <vt:lpstr>Upload a new anime: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Remind of watchers’ requirements</vt:lpstr>
      <vt:lpstr>Register a new account:</vt:lpstr>
      <vt:lpstr>Record watch history:</vt:lpstr>
      <vt:lpstr>Write comment:</vt:lpstr>
      <vt:lpstr>View all his/her comments:</vt:lpstr>
      <vt:lpstr>Mark an anime as plan-to-watch:</vt:lpstr>
      <vt:lpstr>- Search an anime based on its name, for example: search for anime that has “Movie” in its name:</vt:lpstr>
      <vt:lpstr>- Filter/lists anime by genre, for example: lists all animes that have the genre “Drama”:</vt:lpstr>
      <vt:lpstr>- Sort anime by views:</vt:lpstr>
      <vt:lpstr>- View his/her own account profile:</vt:lpstr>
      <vt:lpstr>- View his/her own watch history: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User</cp:lastModifiedBy>
  <cp:revision>115</cp:revision>
  <dcterms:created xsi:type="dcterms:W3CDTF">2020-12-10T18:40:34Z</dcterms:created>
  <dcterms:modified xsi:type="dcterms:W3CDTF">2020-12-11T00:47:36Z</dcterms:modified>
</cp:coreProperties>
</file>